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342" r:id="rId2"/>
    <p:sldId id="341" r:id="rId3"/>
    <p:sldId id="340" r:id="rId4"/>
    <p:sldId id="339" r:id="rId5"/>
    <p:sldId id="352" r:id="rId6"/>
    <p:sldId id="353" r:id="rId7"/>
    <p:sldId id="354" r:id="rId8"/>
    <p:sldId id="355" r:id="rId9"/>
    <p:sldId id="356" r:id="rId10"/>
    <p:sldId id="357" r:id="rId11"/>
    <p:sldId id="337" r:id="rId12"/>
    <p:sldId id="351" r:id="rId13"/>
    <p:sldId id="358" r:id="rId14"/>
    <p:sldId id="360" r:id="rId15"/>
    <p:sldId id="359" r:id="rId16"/>
    <p:sldId id="327" r:id="rId17"/>
    <p:sldId id="361" r:id="rId18"/>
    <p:sldId id="362" r:id="rId19"/>
    <p:sldId id="364" r:id="rId20"/>
    <p:sldId id="363" r:id="rId21"/>
    <p:sldId id="365" r:id="rId22"/>
    <p:sldId id="366" r:id="rId23"/>
    <p:sldId id="367" r:id="rId24"/>
    <p:sldId id="368" r:id="rId25"/>
    <p:sldId id="369" r:id="rId26"/>
    <p:sldId id="370" r:id="rId27"/>
    <p:sldId id="262" r:id="rId28"/>
    <p:sldId id="373" r:id="rId29"/>
    <p:sldId id="372" r:id="rId30"/>
    <p:sldId id="374" r:id="rId31"/>
    <p:sldId id="375" r:id="rId32"/>
    <p:sldId id="377" r:id="rId33"/>
    <p:sldId id="376" r:id="rId34"/>
    <p:sldId id="263" r:id="rId35"/>
    <p:sldId id="378" r:id="rId36"/>
    <p:sldId id="379" r:id="rId37"/>
    <p:sldId id="380" r:id="rId38"/>
    <p:sldId id="381" r:id="rId39"/>
    <p:sldId id="264" r:id="rId40"/>
    <p:sldId id="382" r:id="rId41"/>
    <p:sldId id="275" r:id="rId42"/>
  </p:sldIdLst>
  <p:sldSz cx="9144000" cy="5143500" type="screen16x9"/>
  <p:notesSz cx="6858000" cy="9144000"/>
  <p:embeddedFontLst>
    <p:embeddedFont>
      <p:font typeface="Abadi" panose="020B0604020104020204" pitchFamily="34" charset="0"/>
      <p:regular r:id="rId44"/>
    </p:embeddedFont>
    <p:embeddedFont>
      <p:font typeface="Alexandria ExtraBold" panose="020B0604020202020204" charset="-78"/>
      <p:bold r:id="rId45"/>
    </p:embeddedFont>
    <p:embeddedFont>
      <p:font typeface="Anaheim" panose="020B0604020202020204" charset="0"/>
      <p:regular r:id="rId46"/>
    </p:embeddedFont>
    <p:embeddedFont>
      <p:font typeface="Bebas Neue" panose="020B0606020202050201" pitchFamily="34" charset="0"/>
      <p:regular r:id="rId47"/>
    </p:embeddedFont>
    <p:embeddedFont>
      <p:font typeface="DM Sans" pitchFamily="2" charset="0"/>
      <p:regular r:id="rId48"/>
      <p:bold r:id="rId49"/>
      <p:italic r:id="rId50"/>
      <p:boldItalic r:id="rId51"/>
    </p:embeddedFont>
    <p:embeddedFont>
      <p:font typeface="Urbanist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10" roundtripDataSignature="AMtx7mivTWdZXfMxsJMZ+hM4potYJTvy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1F1"/>
    <a:srgbClr val="E53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F66A3-4C77-3726-1208-99AC6D5256B9}" v="964" dt="2024-02-24T18:21:18.516"/>
    <p1510:client id="{4734843B-17E6-4F75-A32D-4947B3BC1D20}" v="10" dt="2024-02-25T09:44:37.749"/>
    <p1510:client id="{57CEF82E-D701-5D82-167A-237A9CEE4B30}" v="60" dt="2024-02-25T16:58:49.239"/>
    <p1510:client id="{A1E073E4-4D11-CF33-30DD-81F32C9B1F0E}" v="403" dt="2024-02-26T10:32:55.439"/>
    <p1510:client id="{B4FD1218-A17B-B947-AAD0-1B7138CA0292}" v="444" dt="2024-02-24T21:14:20.527"/>
    <p1510:client id="{FCF31A2E-5AA7-45CE-EFA7-A28996CC5078}" v="152" dt="2024-02-25T15:25:19.336"/>
  </p1510:revLst>
</p1510:revInfo>
</file>

<file path=ppt/tableStyles.xml><?xml version="1.0" encoding="utf-8"?>
<a:tblStyleLst xmlns:a="http://schemas.openxmlformats.org/drawingml/2006/main" def="{CADF6FEF-B4E2-428E-8C95-4FA6900000C5}">
  <a:tblStyle styleId="{CADF6FEF-B4E2-428E-8C95-4FA6900000C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AF5D96A-3296-4F27-B6F5-D55DCECBE0B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110" Type="http://customschemas.google.com/relationships/presentationmetadata" Target="metadata"/><Relationship Id="rId115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431B0513-6E7E-DFCF-3702-7DBB3DEB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41F9F788-844D-F6D2-FF51-14AD27C32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B64B6C70-ECE5-623E-9F1F-FD38972083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21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4541A30E-7FA5-A079-F27C-C6946FF5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>
            <a:extLst>
              <a:ext uri="{FF2B5EF4-FFF2-40B4-BE49-F238E27FC236}">
                <a16:creationId xmlns:a16="http://schemas.microsoft.com/office/drawing/2014/main" id="{CFA9D441-FF35-7FD3-959E-B0FB451D4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>
            <a:extLst>
              <a:ext uri="{FF2B5EF4-FFF2-40B4-BE49-F238E27FC236}">
                <a16:creationId xmlns:a16="http://schemas.microsoft.com/office/drawing/2014/main" id="{CA735678-0D65-FFC1-E2B1-1609D4AF0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751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919D6FF-BB5C-8CD8-B3E1-C936CB691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2B5D237-EADE-6F5B-D021-33E979218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8B831A0-8F05-431D-442E-DD46884BA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941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237F0353-C72F-49F2-52FA-1C5D665F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49F5DBE8-4212-E784-2F82-12EA17DCD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BEC3B9CB-490B-1B9C-7502-8DB0BF0C7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92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099AA41-8B29-6C61-1968-B59784D62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5D30FAB1-5969-0D25-8705-858452068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B56B90A5-D34C-7235-63E8-99745E2091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78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E42A93F-1895-51F7-2BE0-6B4DF06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201B8D52-BC47-1665-418D-BC1C807DC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C09A74B9-048E-9D11-5461-E4070DD61A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6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51C43344-E063-9895-8E89-FDDE91725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>
            <a:extLst>
              <a:ext uri="{FF2B5EF4-FFF2-40B4-BE49-F238E27FC236}">
                <a16:creationId xmlns:a16="http://schemas.microsoft.com/office/drawing/2014/main" id="{B5A960D3-19D7-4F80-02C9-F1AF35A18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>
            <a:extLst>
              <a:ext uri="{FF2B5EF4-FFF2-40B4-BE49-F238E27FC236}">
                <a16:creationId xmlns:a16="http://schemas.microsoft.com/office/drawing/2014/main" id="{2001A6B5-A203-61F2-8B15-BCEA3B31D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258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BBE9A9E7-60C0-AE94-8CC7-537D4138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1378BE65-66F8-D462-63F4-C6629C0D1B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BCDE4073-5CD4-8AE2-BC79-28A1CF8531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288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C7A630F-A7E7-D29A-4C46-C744FAA2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638EEAA8-B053-D823-DE7B-E3F4A8B6BE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ECFDE98-FF31-9D07-E3E0-F52BAD745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05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9808D3F-4B09-BAB8-0AD4-E98D9AA9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27076B6C-B0D0-6EC7-4F52-6A1A8ACC1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5EB86B4B-E68B-DDDA-C9B9-52E56051A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56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AABD53E2-C300-C077-22B7-7B42DF94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B19CF8C-39E8-348F-9ECB-5D53553C59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BE570C77-27FE-37DE-2EF4-8DD268D83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18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95B2EE0-A443-D9DB-5097-F6F9B42F9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53AC7B16-172C-A57C-BD7A-8D5E294D44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F273A880-84A0-9034-0E2A-4FB6B2EE3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714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7938E44-6535-12C6-71A7-26302F37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6ED21450-0866-D448-8CBA-58E216A4C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A254276-87C3-F07B-A483-35CF60A5E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966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7AB47AE4-56C1-5397-C06D-DD9021A7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979BA50-51BF-20D1-BD73-6652F48B3B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9502C69A-71F3-E530-4885-9ED455C4A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803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7BD784B4-A5F9-8143-66F3-C86231367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ADDFE1E0-1348-E163-4553-A5DAFE157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3B599497-A078-4AF3-D923-FE4CA41CC5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430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3813CC8F-7620-C11A-9CE3-B3A3F1C4C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40E9718-5670-F488-F6E8-DBFEDC7B5C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127CD32-225F-DA92-6A71-CF3600701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2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32EB2562-363F-FE63-46E8-68DDC3164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BF07BDAB-81C1-618B-4653-05C6D95199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980DCCC-0A79-9B9B-4D88-AC359565F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119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2" name="Google Shape;10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EAA1E1DF-C021-D266-A246-05FCE465D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297ED4E9-7F97-78B7-D90E-CE1D9A19B1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4EEF52B-12F6-3257-2681-F2756BD804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59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95BB452-41AE-5E04-CBA6-E9896AE9C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A796F8DF-E053-E689-C0E4-91E889CD2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A52A3DEF-0C41-50C8-7632-1200ABDBB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2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45FE4AA6-8C78-9306-28A2-BEE3DE1C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E7C3BA6-E09A-94B7-B9E8-1F25740814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F27792B6-1FA1-F1B6-1773-DB19650640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938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8840291-35DC-38F6-3C16-A7BA8F390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B22FB66E-D58A-1BCA-1CAC-27D4FB7118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29DD471C-A3E9-BC82-A38F-2CC99315C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996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024B91D0-3786-FEB2-9DF5-60537AE4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91A1FFB4-06BD-0A51-8834-460A9BBBF7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36B40957-AE2A-3375-DAE9-6E37A1755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180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C9E966D9-C4DF-9F0E-A278-D708DFE74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6298DB8D-FB40-2942-F53D-5F92CD7F4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ADED604-4CBD-307E-363B-1D999F49A1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843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3" name="Google Shape;1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78F3F2E6-1298-D148-4534-5B5FB9B6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CF46A42D-F9B8-27C6-1774-90250AF87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3A2F2EE7-E1BD-2576-B4F5-0FED87CAC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240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A328BFE-3699-7163-07D1-4F9565BE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FD3943EC-7AFA-ABFD-F87C-1066223CF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4CD4843-D395-D9CA-204B-16255D153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114C29FE-9B8E-6A59-8467-6E6A6CE7F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80B5951-7B8E-1794-4BF3-B18886956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6606B8A-F5C3-2E3D-98F2-01B5979D6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112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6A77786F-EB07-35D2-BFAB-F80AB60FC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293424C6-38B7-D6FC-5579-B95236A476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0A5B2E09-8354-9C2B-C7ED-9B79A7310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3821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50459A8F-D8BB-2E23-7B0F-D98E4DE83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D97CD567-2793-96CD-58A6-7D0BA0F67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AFDE3696-DED1-92A9-E32B-0C5ECA6FD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550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2FB7D68E-6456-5FFC-5C36-D9989B3B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8C368B0F-B44F-5414-1152-20C0DE6FF5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ED9BE983-F460-6DEB-E7D8-0B925FA1B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259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CCE2134E-90F0-B186-184D-54CEEC4D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8BFA516-A942-0CE2-94E8-8A387B6B42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614EBB2D-0C4F-7B97-EA9E-05C84D4A5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544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EE948065-FDE8-F838-D7CD-3EDA8AD22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16B8AE5D-73DD-B28E-5C66-1B2B68F8C4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77C033F2-4522-73FF-B88E-8ED2D877C1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463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968D3B3C-C316-9011-53B7-E364D1CF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57D2A2C4-9811-E85D-2986-BA59B1CA0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504B0328-F59C-CD36-C16C-78E315F8A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123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329E9257-81B5-2DC2-9C01-4BA8DA40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3EBD5B8-2245-BBB7-C3E9-FEABD2EECC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D51AA66A-EA24-5A12-0087-4777914AA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96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5589C40-CCC0-5ABA-080E-DA2CAFD16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a4f3583e6_0_913:notes">
            <a:extLst>
              <a:ext uri="{FF2B5EF4-FFF2-40B4-BE49-F238E27FC236}">
                <a16:creationId xmlns:a16="http://schemas.microsoft.com/office/drawing/2014/main" id="{E0024E97-3226-9688-6237-90D899283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ea4f3583e6_0_913:notes">
            <a:extLst>
              <a:ext uri="{FF2B5EF4-FFF2-40B4-BE49-F238E27FC236}">
                <a16:creationId xmlns:a16="http://schemas.microsoft.com/office/drawing/2014/main" id="{398D403C-1A79-9619-36EB-96934C573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12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/" TargetMode="External"/><Relationship Id="rId2" Type="http://schemas.openxmlformats.org/officeDocument/2006/relationships/hyperlink" Target="https://slidesgo.com/fr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.freep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45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1" name="Google Shape;11;p45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2" name="Google Shape;12;p4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4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45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" name="Google Shape;15;p4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4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" name="Google Shape;17;p45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45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20" name="Google Shape;20;p45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5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5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5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5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5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5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69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56" name="Google Shape;456;p69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57" name="Google Shape;457;p6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6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69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60" name="Google Shape;460;p6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6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2" name="Google Shape;462;p69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463" name="Google Shape;463;p69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69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69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69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69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69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69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70"/>
          <p:cNvGrpSpPr/>
          <p:nvPr/>
        </p:nvGrpSpPr>
        <p:grpSpPr>
          <a:xfrm>
            <a:off x="-1083725" y="-1455500"/>
            <a:ext cx="11215125" cy="7166125"/>
            <a:chOff x="-1083725" y="-1455500"/>
            <a:chExt cx="11215125" cy="7166125"/>
          </a:xfrm>
        </p:grpSpPr>
        <p:cxnSp>
          <p:nvCxnSpPr>
            <p:cNvPr id="472" name="Google Shape;472;p70"/>
            <p:cNvCxnSpPr/>
            <p:nvPr/>
          </p:nvCxnSpPr>
          <p:spPr>
            <a:xfrm rot="10800000">
              <a:off x="-1083725" y="1134950"/>
              <a:ext cx="204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473" name="Google Shape;473;p70"/>
            <p:cNvSpPr/>
            <p:nvPr/>
          </p:nvSpPr>
          <p:spPr>
            <a:xfrm>
              <a:off x="8411200" y="1740125"/>
              <a:ext cx="17202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70"/>
            <p:cNvSpPr/>
            <p:nvPr/>
          </p:nvSpPr>
          <p:spPr>
            <a:xfrm>
              <a:off x="-986525" y="2373500"/>
              <a:ext cx="19485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70"/>
            <p:cNvSpPr/>
            <p:nvPr/>
          </p:nvSpPr>
          <p:spPr>
            <a:xfrm>
              <a:off x="2418975" y="-1455500"/>
              <a:ext cx="72213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6" name="Google Shape;476;p70"/>
            <p:cNvCxnSpPr/>
            <p:nvPr/>
          </p:nvCxnSpPr>
          <p:spPr>
            <a:xfrm rot="-5400000" flipH="1">
              <a:off x="6905500" y="4397472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77" name="Google Shape;477;p70"/>
            <p:cNvCxnSpPr/>
            <p:nvPr/>
          </p:nvCxnSpPr>
          <p:spPr>
            <a:xfrm>
              <a:off x="6978572" y="-925288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70"/>
          <p:cNvGrpSpPr/>
          <p:nvPr/>
        </p:nvGrpSpPr>
        <p:grpSpPr>
          <a:xfrm>
            <a:off x="713236" y="537228"/>
            <a:ext cx="8009695" cy="4066784"/>
            <a:chOff x="713236" y="537228"/>
            <a:chExt cx="8009695" cy="4066784"/>
          </a:xfrm>
        </p:grpSpPr>
        <p:grpSp>
          <p:nvGrpSpPr>
            <p:cNvPr id="479" name="Google Shape;479;p70"/>
            <p:cNvGrpSpPr/>
            <p:nvPr/>
          </p:nvGrpSpPr>
          <p:grpSpPr>
            <a:xfrm>
              <a:off x="8138198" y="4019284"/>
              <a:ext cx="584733" cy="584728"/>
              <a:chOff x="7846048" y="2642709"/>
              <a:chExt cx="584733" cy="584728"/>
            </a:xfrm>
          </p:grpSpPr>
          <p:sp>
            <p:nvSpPr>
              <p:cNvPr id="480" name="Google Shape;480;p70"/>
              <p:cNvSpPr/>
              <p:nvPr/>
            </p:nvSpPr>
            <p:spPr>
              <a:xfrm>
                <a:off x="7846048" y="2642709"/>
                <a:ext cx="584733" cy="584728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132" extrusionOk="0">
                    <a:moveTo>
                      <a:pt x="1642" y="0"/>
                    </a:moveTo>
                    <a:cubicBezTo>
                      <a:pt x="490" y="0"/>
                      <a:pt x="490" y="0"/>
                      <a:pt x="490" y="0"/>
                    </a:cubicBezTo>
                    <a:cubicBezTo>
                      <a:pt x="219" y="0"/>
                      <a:pt x="0" y="219"/>
                      <a:pt x="0" y="490"/>
                    </a:cubicBezTo>
                    <a:cubicBezTo>
                      <a:pt x="0" y="1643"/>
                      <a:pt x="0" y="1643"/>
                      <a:pt x="0" y="1643"/>
                    </a:cubicBezTo>
                    <a:cubicBezTo>
                      <a:pt x="0" y="1913"/>
                      <a:pt x="219" y="2132"/>
                      <a:pt x="490" y="2132"/>
                    </a:cubicBezTo>
                    <a:cubicBezTo>
                      <a:pt x="1642" y="2132"/>
                      <a:pt x="1642" y="2132"/>
                      <a:pt x="1642" y="2132"/>
                    </a:cubicBezTo>
                    <a:cubicBezTo>
                      <a:pt x="1913" y="2132"/>
                      <a:pt x="2132" y="1913"/>
                      <a:pt x="2132" y="1643"/>
                    </a:cubicBezTo>
                    <a:cubicBezTo>
                      <a:pt x="2132" y="490"/>
                      <a:pt x="2132" y="490"/>
                      <a:pt x="2132" y="490"/>
                    </a:cubicBezTo>
                    <a:cubicBezTo>
                      <a:pt x="2132" y="219"/>
                      <a:pt x="1913" y="0"/>
                      <a:pt x="1642" y="0"/>
                    </a:cubicBezTo>
                    <a:close/>
                  </a:path>
                </a:pathLst>
              </a:custGeom>
              <a:solidFill>
                <a:srgbClr val="1186E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70"/>
              <p:cNvSpPr/>
              <p:nvPr/>
            </p:nvSpPr>
            <p:spPr>
              <a:xfrm>
                <a:off x="7963067" y="2763385"/>
                <a:ext cx="350511" cy="3455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60" extrusionOk="0">
                    <a:moveTo>
                      <a:pt x="1096" y="1073"/>
                    </a:moveTo>
                    <a:cubicBezTo>
                      <a:pt x="1142" y="1025"/>
                      <a:pt x="1180" y="971"/>
                      <a:pt x="1210" y="91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115" y="862"/>
                      <a:pt x="1115" y="862"/>
                      <a:pt x="1115" y="862"/>
                    </a:cubicBezTo>
                    <a:cubicBezTo>
                      <a:pt x="1140" y="811"/>
                      <a:pt x="1156" y="757"/>
                      <a:pt x="1163" y="704"/>
                    </a:cubicBezTo>
                    <a:cubicBezTo>
                      <a:pt x="1269" y="718"/>
                      <a:pt x="1269" y="718"/>
                      <a:pt x="1269" y="718"/>
                    </a:cubicBezTo>
                    <a:cubicBezTo>
                      <a:pt x="1278" y="652"/>
                      <a:pt x="1277" y="586"/>
                      <a:pt x="1265" y="520"/>
                    </a:cubicBezTo>
                    <a:cubicBezTo>
                      <a:pt x="1160" y="538"/>
                      <a:pt x="1160" y="538"/>
                      <a:pt x="1160" y="538"/>
                    </a:cubicBezTo>
                    <a:cubicBezTo>
                      <a:pt x="1150" y="484"/>
                      <a:pt x="1132" y="431"/>
                      <a:pt x="1106" y="382"/>
                    </a:cubicBezTo>
                    <a:cubicBezTo>
                      <a:pt x="1200" y="332"/>
                      <a:pt x="1200" y="332"/>
                      <a:pt x="1200" y="332"/>
                    </a:cubicBezTo>
                    <a:cubicBezTo>
                      <a:pt x="1169" y="273"/>
                      <a:pt x="1129" y="219"/>
                      <a:pt x="1081" y="173"/>
                    </a:cubicBezTo>
                    <a:cubicBezTo>
                      <a:pt x="1007" y="250"/>
                      <a:pt x="1007" y="250"/>
                      <a:pt x="1007" y="250"/>
                    </a:cubicBezTo>
                    <a:cubicBezTo>
                      <a:pt x="968" y="212"/>
                      <a:pt x="923" y="180"/>
                      <a:pt x="872" y="155"/>
                    </a:cubicBezTo>
                    <a:cubicBezTo>
                      <a:pt x="872" y="155"/>
                      <a:pt x="871" y="155"/>
                      <a:pt x="871" y="155"/>
                    </a:cubicBezTo>
                    <a:cubicBezTo>
                      <a:pt x="918" y="59"/>
                      <a:pt x="918" y="59"/>
                      <a:pt x="918" y="59"/>
                    </a:cubicBezTo>
                    <a:cubicBezTo>
                      <a:pt x="858" y="29"/>
                      <a:pt x="794" y="10"/>
                      <a:pt x="728" y="0"/>
                    </a:cubicBezTo>
                    <a:cubicBezTo>
                      <a:pt x="713" y="106"/>
                      <a:pt x="713" y="106"/>
                      <a:pt x="713" y="106"/>
                    </a:cubicBezTo>
                    <a:cubicBezTo>
                      <a:pt x="657" y="99"/>
                      <a:pt x="602" y="100"/>
                      <a:pt x="547" y="109"/>
                    </a:cubicBezTo>
                    <a:cubicBezTo>
                      <a:pt x="529" y="4"/>
                      <a:pt x="529" y="4"/>
                      <a:pt x="529" y="4"/>
                    </a:cubicBezTo>
                    <a:cubicBezTo>
                      <a:pt x="463" y="16"/>
                      <a:pt x="400" y="37"/>
                      <a:pt x="341" y="69"/>
                    </a:cubicBezTo>
                    <a:cubicBezTo>
                      <a:pt x="391" y="163"/>
                      <a:pt x="391" y="163"/>
                      <a:pt x="391" y="163"/>
                    </a:cubicBezTo>
                    <a:cubicBezTo>
                      <a:pt x="342" y="189"/>
                      <a:pt x="298" y="222"/>
                      <a:pt x="259" y="262"/>
                    </a:cubicBezTo>
                    <a:cubicBezTo>
                      <a:pt x="182" y="188"/>
                      <a:pt x="182" y="188"/>
                      <a:pt x="182" y="188"/>
                    </a:cubicBezTo>
                    <a:cubicBezTo>
                      <a:pt x="136" y="236"/>
                      <a:pt x="98" y="290"/>
                      <a:pt x="68" y="350"/>
                    </a:cubicBezTo>
                    <a:cubicBezTo>
                      <a:pt x="68" y="351"/>
                      <a:pt x="68" y="351"/>
                      <a:pt x="68" y="351"/>
                    </a:cubicBezTo>
                    <a:cubicBezTo>
                      <a:pt x="164" y="397"/>
                      <a:pt x="164" y="397"/>
                      <a:pt x="164" y="397"/>
                    </a:cubicBezTo>
                    <a:cubicBezTo>
                      <a:pt x="139" y="449"/>
                      <a:pt x="123" y="502"/>
                      <a:pt x="115" y="556"/>
                    </a:cubicBezTo>
                    <a:cubicBezTo>
                      <a:pt x="9" y="541"/>
                      <a:pt x="9" y="541"/>
                      <a:pt x="9" y="541"/>
                    </a:cubicBezTo>
                    <a:cubicBezTo>
                      <a:pt x="0" y="607"/>
                      <a:pt x="1" y="674"/>
                      <a:pt x="13" y="740"/>
                    </a:cubicBezTo>
                    <a:cubicBezTo>
                      <a:pt x="118" y="721"/>
                      <a:pt x="118" y="721"/>
                      <a:pt x="118" y="721"/>
                    </a:cubicBezTo>
                    <a:cubicBezTo>
                      <a:pt x="128" y="776"/>
                      <a:pt x="146" y="829"/>
                      <a:pt x="172" y="878"/>
                    </a:cubicBezTo>
                    <a:cubicBezTo>
                      <a:pt x="77" y="928"/>
                      <a:pt x="77" y="928"/>
                      <a:pt x="77" y="928"/>
                    </a:cubicBezTo>
                    <a:cubicBezTo>
                      <a:pt x="108" y="987"/>
                      <a:pt x="149" y="1041"/>
                      <a:pt x="196" y="1087"/>
                    </a:cubicBezTo>
                    <a:cubicBezTo>
                      <a:pt x="271" y="1010"/>
                      <a:pt x="271" y="1010"/>
                      <a:pt x="271" y="1010"/>
                    </a:cubicBezTo>
                    <a:cubicBezTo>
                      <a:pt x="310" y="1048"/>
                      <a:pt x="355" y="1080"/>
                      <a:pt x="406" y="1105"/>
                    </a:cubicBezTo>
                    <a:cubicBezTo>
                      <a:pt x="406" y="1105"/>
                      <a:pt x="406" y="1105"/>
                      <a:pt x="406" y="1105"/>
                    </a:cubicBezTo>
                    <a:cubicBezTo>
                      <a:pt x="359" y="1201"/>
                      <a:pt x="359" y="1201"/>
                      <a:pt x="359" y="1201"/>
                    </a:cubicBezTo>
                    <a:cubicBezTo>
                      <a:pt x="419" y="1231"/>
                      <a:pt x="483" y="1251"/>
                      <a:pt x="549" y="1260"/>
                    </a:cubicBezTo>
                    <a:cubicBezTo>
                      <a:pt x="564" y="1154"/>
                      <a:pt x="564" y="1154"/>
                      <a:pt x="564" y="1154"/>
                    </a:cubicBezTo>
                    <a:cubicBezTo>
                      <a:pt x="620" y="1162"/>
                      <a:pt x="676" y="1161"/>
                      <a:pt x="730" y="1151"/>
                    </a:cubicBezTo>
                    <a:cubicBezTo>
                      <a:pt x="748" y="1257"/>
                      <a:pt x="748" y="1257"/>
                      <a:pt x="748" y="1257"/>
                    </a:cubicBezTo>
                    <a:cubicBezTo>
                      <a:pt x="814" y="1245"/>
                      <a:pt x="877" y="1224"/>
                      <a:pt x="936" y="1192"/>
                    </a:cubicBezTo>
                    <a:cubicBezTo>
                      <a:pt x="886" y="1098"/>
                      <a:pt x="886" y="1098"/>
                      <a:pt x="886" y="1098"/>
                    </a:cubicBezTo>
                    <a:cubicBezTo>
                      <a:pt x="935" y="1072"/>
                      <a:pt x="980" y="1039"/>
                      <a:pt x="1019" y="999"/>
                    </a:cubicBezTo>
                    <a:lnTo>
                      <a:pt x="1096" y="1073"/>
                    </a:lnTo>
                    <a:close/>
                    <a:moveTo>
                      <a:pt x="516" y="881"/>
                    </a:moveTo>
                    <a:cubicBezTo>
                      <a:pt x="378" y="813"/>
                      <a:pt x="320" y="645"/>
                      <a:pt x="388" y="507"/>
                    </a:cubicBezTo>
                    <a:cubicBezTo>
                      <a:pt x="456" y="369"/>
                      <a:pt x="624" y="312"/>
                      <a:pt x="762" y="379"/>
                    </a:cubicBezTo>
                    <a:cubicBezTo>
                      <a:pt x="900" y="447"/>
                      <a:pt x="958" y="615"/>
                      <a:pt x="890" y="753"/>
                    </a:cubicBezTo>
                    <a:cubicBezTo>
                      <a:pt x="822" y="892"/>
                      <a:pt x="654" y="949"/>
                      <a:pt x="516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70"/>
            <p:cNvGrpSpPr/>
            <p:nvPr/>
          </p:nvGrpSpPr>
          <p:grpSpPr>
            <a:xfrm>
              <a:off x="713236" y="3334975"/>
              <a:ext cx="510600" cy="486850"/>
              <a:chOff x="1973" y="306"/>
              <a:chExt cx="71" cy="67"/>
            </a:xfrm>
          </p:grpSpPr>
          <p:sp>
            <p:nvSpPr>
              <p:cNvPr id="483" name="Google Shape;483;p70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70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70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70"/>
            <p:cNvGrpSpPr/>
            <p:nvPr/>
          </p:nvGrpSpPr>
          <p:grpSpPr>
            <a:xfrm>
              <a:off x="3079651" y="537228"/>
              <a:ext cx="476607" cy="475800"/>
              <a:chOff x="2153" y="8"/>
              <a:chExt cx="45" cy="45"/>
            </a:xfrm>
          </p:grpSpPr>
          <p:sp>
            <p:nvSpPr>
              <p:cNvPr id="487" name="Google Shape;487;p70"/>
              <p:cNvSpPr/>
              <p:nvPr/>
            </p:nvSpPr>
            <p:spPr>
              <a:xfrm>
                <a:off x="2153" y="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70"/>
              <p:cNvSpPr/>
              <p:nvPr/>
            </p:nvSpPr>
            <p:spPr>
              <a:xfrm>
                <a:off x="2161" y="13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70"/>
            <p:cNvGrpSpPr/>
            <p:nvPr/>
          </p:nvGrpSpPr>
          <p:grpSpPr>
            <a:xfrm>
              <a:off x="7334177" y="3251362"/>
              <a:ext cx="510600" cy="486850"/>
              <a:chOff x="1120577" y="3451350"/>
              <a:chExt cx="510600" cy="486850"/>
            </a:xfrm>
          </p:grpSpPr>
          <p:sp>
            <p:nvSpPr>
              <p:cNvPr id="490" name="Google Shape;490;p70"/>
              <p:cNvSpPr/>
              <p:nvPr/>
            </p:nvSpPr>
            <p:spPr>
              <a:xfrm>
                <a:off x="1120577" y="3451350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70"/>
              <p:cNvSpPr/>
              <p:nvPr/>
            </p:nvSpPr>
            <p:spPr>
              <a:xfrm>
                <a:off x="1235400" y="3557175"/>
                <a:ext cx="280925" cy="2752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47" extrusionOk="0">
                    <a:moveTo>
                      <a:pt x="550" y="562"/>
                    </a:moveTo>
                    <a:cubicBezTo>
                      <a:pt x="575" y="539"/>
                      <a:pt x="596" y="512"/>
                      <a:pt x="612" y="482"/>
                    </a:cubicBezTo>
                    <a:cubicBezTo>
                      <a:pt x="613" y="481"/>
                      <a:pt x="613" y="481"/>
                      <a:pt x="613" y="481"/>
                    </a:cubicBezTo>
                    <a:cubicBezTo>
                      <a:pt x="565" y="454"/>
                      <a:pt x="565" y="454"/>
                      <a:pt x="565" y="454"/>
                    </a:cubicBezTo>
                    <a:cubicBezTo>
                      <a:pt x="579" y="429"/>
                      <a:pt x="588" y="402"/>
                      <a:pt x="594" y="375"/>
                    </a:cubicBezTo>
                    <a:cubicBezTo>
                      <a:pt x="647" y="385"/>
                      <a:pt x="647" y="385"/>
                      <a:pt x="647" y="385"/>
                    </a:cubicBezTo>
                    <a:cubicBezTo>
                      <a:pt x="654" y="351"/>
                      <a:pt x="655" y="317"/>
                      <a:pt x="651" y="283"/>
                    </a:cubicBezTo>
                    <a:cubicBezTo>
                      <a:pt x="596" y="290"/>
                      <a:pt x="596" y="290"/>
                      <a:pt x="596" y="290"/>
                    </a:cubicBezTo>
                    <a:cubicBezTo>
                      <a:pt x="593" y="262"/>
                      <a:pt x="585" y="234"/>
                      <a:pt x="573" y="209"/>
                    </a:cubicBezTo>
                    <a:cubicBezTo>
                      <a:pt x="622" y="185"/>
                      <a:pt x="622" y="185"/>
                      <a:pt x="622" y="185"/>
                    </a:cubicBezTo>
                    <a:cubicBezTo>
                      <a:pt x="608" y="154"/>
                      <a:pt x="589" y="126"/>
                      <a:pt x="565" y="101"/>
                    </a:cubicBezTo>
                    <a:cubicBezTo>
                      <a:pt x="525" y="138"/>
                      <a:pt x="525" y="138"/>
                      <a:pt x="525" y="138"/>
                    </a:cubicBezTo>
                    <a:cubicBezTo>
                      <a:pt x="506" y="118"/>
                      <a:pt x="484" y="101"/>
                      <a:pt x="459" y="87"/>
                    </a:cubicBezTo>
                    <a:cubicBezTo>
                      <a:pt x="458" y="86"/>
                      <a:pt x="458" y="86"/>
                      <a:pt x="458" y="86"/>
                    </a:cubicBezTo>
                    <a:cubicBezTo>
                      <a:pt x="485" y="38"/>
                      <a:pt x="485" y="38"/>
                      <a:pt x="485" y="38"/>
                    </a:cubicBezTo>
                    <a:cubicBezTo>
                      <a:pt x="455" y="22"/>
                      <a:pt x="423" y="10"/>
                      <a:pt x="389" y="4"/>
                    </a:cubicBezTo>
                    <a:cubicBezTo>
                      <a:pt x="379" y="57"/>
                      <a:pt x="379" y="57"/>
                      <a:pt x="379" y="57"/>
                    </a:cubicBezTo>
                    <a:cubicBezTo>
                      <a:pt x="351" y="52"/>
                      <a:pt x="322" y="51"/>
                      <a:pt x="294" y="55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53" y="5"/>
                      <a:pt x="220" y="14"/>
                      <a:pt x="189" y="28"/>
                    </a:cubicBezTo>
                    <a:cubicBezTo>
                      <a:pt x="213" y="78"/>
                      <a:pt x="213" y="78"/>
                      <a:pt x="213" y="78"/>
                    </a:cubicBezTo>
                    <a:cubicBezTo>
                      <a:pt x="187" y="90"/>
                      <a:pt x="163" y="106"/>
                      <a:pt x="142" y="12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80" y="109"/>
                      <a:pt x="59" y="136"/>
                      <a:pt x="43" y="165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90" y="192"/>
                      <a:pt x="90" y="192"/>
                      <a:pt x="90" y="192"/>
                    </a:cubicBezTo>
                    <a:cubicBezTo>
                      <a:pt x="76" y="218"/>
                      <a:pt x="67" y="245"/>
                      <a:pt x="61" y="272"/>
                    </a:cubicBezTo>
                    <a:cubicBezTo>
                      <a:pt x="8" y="262"/>
                      <a:pt x="8" y="262"/>
                      <a:pt x="8" y="262"/>
                    </a:cubicBezTo>
                    <a:cubicBezTo>
                      <a:pt x="1" y="295"/>
                      <a:pt x="0" y="329"/>
                      <a:pt x="4" y="364"/>
                    </a:cubicBezTo>
                    <a:cubicBezTo>
                      <a:pt x="59" y="357"/>
                      <a:pt x="59" y="357"/>
                      <a:pt x="59" y="357"/>
                    </a:cubicBezTo>
                    <a:cubicBezTo>
                      <a:pt x="62" y="385"/>
                      <a:pt x="70" y="412"/>
                      <a:pt x="82" y="438"/>
                    </a:cubicBezTo>
                    <a:cubicBezTo>
                      <a:pt x="32" y="461"/>
                      <a:pt x="32" y="461"/>
                      <a:pt x="32" y="461"/>
                    </a:cubicBezTo>
                    <a:cubicBezTo>
                      <a:pt x="47" y="492"/>
                      <a:pt x="66" y="521"/>
                      <a:pt x="89" y="546"/>
                    </a:cubicBezTo>
                    <a:cubicBezTo>
                      <a:pt x="129" y="509"/>
                      <a:pt x="129" y="509"/>
                      <a:pt x="129" y="509"/>
                    </a:cubicBezTo>
                    <a:cubicBezTo>
                      <a:pt x="148" y="529"/>
                      <a:pt x="170" y="546"/>
                      <a:pt x="196" y="561"/>
                    </a:cubicBezTo>
                    <a:cubicBezTo>
                      <a:pt x="196" y="561"/>
                      <a:pt x="196" y="561"/>
                      <a:pt x="196" y="561"/>
                    </a:cubicBezTo>
                    <a:cubicBezTo>
                      <a:pt x="170" y="609"/>
                      <a:pt x="170" y="609"/>
                      <a:pt x="170" y="609"/>
                    </a:cubicBezTo>
                    <a:cubicBezTo>
                      <a:pt x="200" y="625"/>
                      <a:pt x="232" y="637"/>
                      <a:pt x="265" y="643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304" y="595"/>
                      <a:pt x="332" y="596"/>
                      <a:pt x="360" y="593"/>
                    </a:cubicBezTo>
                    <a:cubicBezTo>
                      <a:pt x="367" y="647"/>
                      <a:pt x="367" y="647"/>
                      <a:pt x="367" y="647"/>
                    </a:cubicBezTo>
                    <a:cubicBezTo>
                      <a:pt x="401" y="643"/>
                      <a:pt x="434" y="633"/>
                      <a:pt x="465" y="619"/>
                    </a:cubicBezTo>
                    <a:cubicBezTo>
                      <a:pt x="442" y="569"/>
                      <a:pt x="442" y="569"/>
                      <a:pt x="442" y="569"/>
                    </a:cubicBezTo>
                    <a:cubicBezTo>
                      <a:pt x="467" y="557"/>
                      <a:pt x="491" y="541"/>
                      <a:pt x="512" y="522"/>
                    </a:cubicBezTo>
                    <a:lnTo>
                      <a:pt x="550" y="562"/>
                    </a:lnTo>
                    <a:close/>
                    <a:moveTo>
                      <a:pt x="275" y="457"/>
                    </a:moveTo>
                    <a:cubicBezTo>
                      <a:pt x="187" y="422"/>
                      <a:pt x="157" y="314"/>
                      <a:pt x="212" y="238"/>
                    </a:cubicBezTo>
                    <a:cubicBezTo>
                      <a:pt x="250" y="187"/>
                      <a:pt x="320" y="167"/>
                      <a:pt x="380" y="190"/>
                    </a:cubicBezTo>
                    <a:cubicBezTo>
                      <a:pt x="468" y="225"/>
                      <a:pt x="498" y="333"/>
                      <a:pt x="443" y="409"/>
                    </a:cubicBezTo>
                    <a:cubicBezTo>
                      <a:pt x="404" y="461"/>
                      <a:pt x="335" y="481"/>
                      <a:pt x="275" y="4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2" name="Google Shape;492;p70"/>
          <p:cNvGrpSpPr/>
          <p:nvPr/>
        </p:nvGrpSpPr>
        <p:grpSpPr>
          <a:xfrm>
            <a:off x="782292" y="696204"/>
            <a:ext cx="7364125" cy="626051"/>
            <a:chOff x="782292" y="696204"/>
            <a:chExt cx="7364125" cy="626051"/>
          </a:xfrm>
        </p:grpSpPr>
        <p:grpSp>
          <p:nvGrpSpPr>
            <p:cNvPr id="493" name="Google Shape;493;p70"/>
            <p:cNvGrpSpPr/>
            <p:nvPr/>
          </p:nvGrpSpPr>
          <p:grpSpPr>
            <a:xfrm>
              <a:off x="782292" y="947642"/>
              <a:ext cx="1418463" cy="374613"/>
              <a:chOff x="4503680" y="1407067"/>
              <a:chExt cx="1418463" cy="374613"/>
            </a:xfrm>
          </p:grpSpPr>
          <p:sp>
            <p:nvSpPr>
              <p:cNvPr id="494" name="Google Shape;494;p70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70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70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70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70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" name="Google Shape;499;p70"/>
            <p:cNvGrpSpPr/>
            <p:nvPr/>
          </p:nvGrpSpPr>
          <p:grpSpPr>
            <a:xfrm>
              <a:off x="6824752" y="696204"/>
              <a:ext cx="1321665" cy="157840"/>
              <a:chOff x="6023164" y="2202592"/>
              <a:chExt cx="1321665" cy="157840"/>
            </a:xfrm>
          </p:grpSpPr>
          <p:sp>
            <p:nvSpPr>
              <p:cNvPr id="500" name="Google Shape;500;p70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70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70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70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70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70"/>
          <p:cNvGrpSpPr/>
          <p:nvPr/>
        </p:nvGrpSpPr>
        <p:grpSpPr>
          <a:xfrm>
            <a:off x="350217" y="241832"/>
            <a:ext cx="8130181" cy="3995913"/>
            <a:chOff x="350217" y="241832"/>
            <a:chExt cx="8130181" cy="3995913"/>
          </a:xfrm>
        </p:grpSpPr>
        <p:grpSp>
          <p:nvGrpSpPr>
            <p:cNvPr id="506" name="Google Shape;506;p70"/>
            <p:cNvGrpSpPr/>
            <p:nvPr/>
          </p:nvGrpSpPr>
          <p:grpSpPr>
            <a:xfrm>
              <a:off x="899442" y="4099599"/>
              <a:ext cx="138146" cy="138146"/>
              <a:chOff x="4315031" y="1267400"/>
              <a:chExt cx="298500" cy="298500"/>
            </a:xfrm>
          </p:grpSpPr>
          <p:sp>
            <p:nvSpPr>
              <p:cNvPr id="507" name="Google Shape;507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70"/>
            <p:cNvGrpSpPr/>
            <p:nvPr/>
          </p:nvGrpSpPr>
          <p:grpSpPr>
            <a:xfrm>
              <a:off x="8342252" y="2112574"/>
              <a:ext cx="138146" cy="138146"/>
              <a:chOff x="4315031" y="1267400"/>
              <a:chExt cx="298500" cy="298500"/>
            </a:xfrm>
          </p:grpSpPr>
          <p:sp>
            <p:nvSpPr>
              <p:cNvPr id="510" name="Google Shape;510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70"/>
            <p:cNvGrpSpPr/>
            <p:nvPr/>
          </p:nvGrpSpPr>
          <p:grpSpPr>
            <a:xfrm>
              <a:off x="3933617" y="706049"/>
              <a:ext cx="138146" cy="138146"/>
              <a:chOff x="4315031" y="1267400"/>
              <a:chExt cx="298500" cy="298500"/>
            </a:xfrm>
          </p:grpSpPr>
          <p:sp>
            <p:nvSpPr>
              <p:cNvPr id="513" name="Google Shape;513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70"/>
            <p:cNvGrpSpPr/>
            <p:nvPr/>
          </p:nvGrpSpPr>
          <p:grpSpPr>
            <a:xfrm>
              <a:off x="7520392" y="4041107"/>
              <a:ext cx="138146" cy="138146"/>
              <a:chOff x="4315031" y="1267400"/>
              <a:chExt cx="298500" cy="298500"/>
            </a:xfrm>
          </p:grpSpPr>
          <p:sp>
            <p:nvSpPr>
              <p:cNvPr id="516" name="Google Shape;516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70"/>
            <p:cNvGrpSpPr/>
            <p:nvPr/>
          </p:nvGrpSpPr>
          <p:grpSpPr>
            <a:xfrm>
              <a:off x="6909492" y="241832"/>
              <a:ext cx="138146" cy="138146"/>
              <a:chOff x="4315031" y="1267400"/>
              <a:chExt cx="298500" cy="298500"/>
            </a:xfrm>
          </p:grpSpPr>
          <p:sp>
            <p:nvSpPr>
              <p:cNvPr id="519" name="Google Shape;519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70"/>
            <p:cNvGrpSpPr/>
            <p:nvPr/>
          </p:nvGrpSpPr>
          <p:grpSpPr>
            <a:xfrm>
              <a:off x="350217" y="1065882"/>
              <a:ext cx="138146" cy="138146"/>
              <a:chOff x="4315031" y="1267400"/>
              <a:chExt cx="298500" cy="298500"/>
            </a:xfrm>
          </p:grpSpPr>
          <p:sp>
            <p:nvSpPr>
              <p:cNvPr id="522" name="Google Shape;522;p7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7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title" idx="2"/>
          </p:nvPr>
        </p:nvSpPr>
        <p:spPr>
          <a:xfrm>
            <a:off x="754950" y="157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title" idx="3"/>
          </p:nvPr>
        </p:nvSpPr>
        <p:spPr>
          <a:xfrm>
            <a:off x="754950" y="37796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title" idx="4"/>
          </p:nvPr>
        </p:nvSpPr>
        <p:spPr>
          <a:xfrm>
            <a:off x="754950" y="267945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title" idx="5"/>
          </p:nvPr>
        </p:nvSpPr>
        <p:spPr>
          <a:xfrm>
            <a:off x="4677327" y="377961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title" idx="6"/>
          </p:nvPr>
        </p:nvSpPr>
        <p:spPr>
          <a:xfrm>
            <a:off x="4677327" y="157929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title" idx="7"/>
          </p:nvPr>
        </p:nvSpPr>
        <p:spPr>
          <a:xfrm>
            <a:off x="4677327" y="267945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subTitle" idx="1"/>
          </p:nvPr>
        </p:nvSpPr>
        <p:spPr>
          <a:xfrm>
            <a:off x="1677000" y="157929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subTitle" idx="8"/>
          </p:nvPr>
        </p:nvSpPr>
        <p:spPr>
          <a:xfrm>
            <a:off x="1677000" y="3779613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subTitle" idx="9"/>
          </p:nvPr>
        </p:nvSpPr>
        <p:spPr>
          <a:xfrm>
            <a:off x="5599375" y="157929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subTitle" idx="13"/>
          </p:nvPr>
        </p:nvSpPr>
        <p:spPr>
          <a:xfrm>
            <a:off x="1677000" y="2679456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subTitle" idx="14"/>
          </p:nvPr>
        </p:nvSpPr>
        <p:spPr>
          <a:xfrm>
            <a:off x="5599375" y="3779613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subTitle" idx="15"/>
          </p:nvPr>
        </p:nvSpPr>
        <p:spPr>
          <a:xfrm>
            <a:off x="5599375" y="2679456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1" name="Google Shape;41;p46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42" name="Google Shape;42;p46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oogle Shape;44;p46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45" name="Google Shape;45;p46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46" name="Google Shape;46;p46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6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46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46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46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51" name="Google Shape;51;p46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6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" name="Google Shape;53;p46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54" name="Google Shape;54;p46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55" name="Google Shape;55;p4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46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58" name="Google Shape;58;p4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4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7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7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47"/>
          <p:cNvGrpSpPr/>
          <p:nvPr/>
        </p:nvGrpSpPr>
        <p:grpSpPr>
          <a:xfrm>
            <a:off x="3499492" y="649407"/>
            <a:ext cx="1389771" cy="3835846"/>
            <a:chOff x="3499492" y="649407"/>
            <a:chExt cx="1389771" cy="3835846"/>
          </a:xfrm>
        </p:grpSpPr>
        <p:grpSp>
          <p:nvGrpSpPr>
            <p:cNvPr id="65" name="Google Shape;65;p47"/>
            <p:cNvGrpSpPr/>
            <p:nvPr/>
          </p:nvGrpSpPr>
          <p:grpSpPr>
            <a:xfrm>
              <a:off x="4751117" y="649407"/>
              <a:ext cx="138146" cy="138146"/>
              <a:chOff x="4315031" y="1267400"/>
              <a:chExt cx="298500" cy="298500"/>
            </a:xfrm>
          </p:grpSpPr>
          <p:sp>
            <p:nvSpPr>
              <p:cNvPr id="66" name="Google Shape;66;p47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47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" name="Google Shape;68;p47"/>
            <p:cNvGrpSpPr/>
            <p:nvPr/>
          </p:nvGrpSpPr>
          <p:grpSpPr>
            <a:xfrm>
              <a:off x="3499492" y="4347107"/>
              <a:ext cx="138146" cy="138146"/>
              <a:chOff x="4315031" y="1267400"/>
              <a:chExt cx="298500" cy="298500"/>
            </a:xfrm>
          </p:grpSpPr>
          <p:sp>
            <p:nvSpPr>
              <p:cNvPr id="69" name="Google Shape;69;p47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47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" name="Google Shape;71;p47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72" name="Google Shape;72;p47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7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7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7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7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7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7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81" name="Google Shape;81;p48"/>
          <p:cNvGrpSpPr/>
          <p:nvPr/>
        </p:nvGrpSpPr>
        <p:grpSpPr>
          <a:xfrm>
            <a:off x="-749900" y="178017"/>
            <a:ext cx="10576575" cy="5212183"/>
            <a:chOff x="-749900" y="178017"/>
            <a:chExt cx="10576575" cy="5212183"/>
          </a:xfrm>
        </p:grpSpPr>
        <p:sp>
          <p:nvSpPr>
            <p:cNvPr id="82" name="Google Shape;82;p48"/>
            <p:cNvSpPr/>
            <p:nvPr/>
          </p:nvSpPr>
          <p:spPr>
            <a:xfrm>
              <a:off x="-749900" y="539500"/>
              <a:ext cx="1155600" cy="4850700"/>
            </a:xfrm>
            <a:prstGeom prst="roundRect">
              <a:avLst>
                <a:gd name="adj" fmla="val 17471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8"/>
            <p:cNvSpPr/>
            <p:nvPr/>
          </p:nvSpPr>
          <p:spPr>
            <a:xfrm>
              <a:off x="8430775" y="178017"/>
              <a:ext cx="1395900" cy="11067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48"/>
          <p:cNvGrpSpPr/>
          <p:nvPr/>
        </p:nvGrpSpPr>
        <p:grpSpPr>
          <a:xfrm>
            <a:off x="342067" y="756299"/>
            <a:ext cx="8157784" cy="4122871"/>
            <a:chOff x="342067" y="756299"/>
            <a:chExt cx="8157784" cy="4122871"/>
          </a:xfrm>
        </p:grpSpPr>
        <p:grpSp>
          <p:nvGrpSpPr>
            <p:cNvPr id="85" name="Google Shape;85;p48"/>
            <p:cNvGrpSpPr/>
            <p:nvPr/>
          </p:nvGrpSpPr>
          <p:grpSpPr>
            <a:xfrm>
              <a:off x="342080" y="4741024"/>
              <a:ext cx="138146" cy="138146"/>
              <a:chOff x="4315031" y="1267400"/>
              <a:chExt cx="298500" cy="298500"/>
            </a:xfrm>
          </p:grpSpPr>
          <p:sp>
            <p:nvSpPr>
              <p:cNvPr id="86" name="Google Shape;86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48"/>
            <p:cNvGrpSpPr/>
            <p:nvPr/>
          </p:nvGrpSpPr>
          <p:grpSpPr>
            <a:xfrm>
              <a:off x="8361705" y="756299"/>
              <a:ext cx="138146" cy="138146"/>
              <a:chOff x="4315031" y="1267400"/>
              <a:chExt cx="298500" cy="298500"/>
            </a:xfrm>
          </p:grpSpPr>
          <p:sp>
            <p:nvSpPr>
              <p:cNvPr id="89" name="Google Shape;89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48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92" name="Google Shape;92;p4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48"/>
          <p:cNvGrpSpPr/>
          <p:nvPr/>
        </p:nvGrpSpPr>
        <p:grpSpPr>
          <a:xfrm>
            <a:off x="285689" y="294623"/>
            <a:ext cx="8270537" cy="3828629"/>
            <a:chOff x="285689" y="294623"/>
            <a:chExt cx="8270537" cy="3828629"/>
          </a:xfrm>
        </p:grpSpPr>
        <p:grpSp>
          <p:nvGrpSpPr>
            <p:cNvPr id="95" name="Google Shape;95;p48"/>
            <p:cNvGrpSpPr/>
            <p:nvPr/>
          </p:nvGrpSpPr>
          <p:grpSpPr>
            <a:xfrm>
              <a:off x="8305301" y="294623"/>
              <a:ext cx="250925" cy="239254"/>
              <a:chOff x="1973" y="306"/>
              <a:chExt cx="71" cy="67"/>
            </a:xfrm>
          </p:grpSpPr>
          <p:sp>
            <p:nvSpPr>
              <p:cNvPr id="96" name="Google Shape;96;p48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48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48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48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100" name="Google Shape;100;p48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48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48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59"/>
          <p:cNvGrpSpPr/>
          <p:nvPr/>
        </p:nvGrpSpPr>
        <p:grpSpPr>
          <a:xfrm>
            <a:off x="-749900" y="-1691000"/>
            <a:ext cx="13890613" cy="8735588"/>
            <a:chOff x="-749900" y="-1691000"/>
            <a:chExt cx="13890613" cy="8735588"/>
          </a:xfrm>
        </p:grpSpPr>
        <p:grpSp>
          <p:nvGrpSpPr>
            <p:cNvPr id="339" name="Google Shape;339;p59"/>
            <p:cNvGrpSpPr/>
            <p:nvPr/>
          </p:nvGrpSpPr>
          <p:grpSpPr>
            <a:xfrm>
              <a:off x="-749900" y="-1691000"/>
              <a:ext cx="10855375" cy="7081275"/>
              <a:chOff x="-749900" y="-1691000"/>
              <a:chExt cx="10855375" cy="7081275"/>
            </a:xfrm>
          </p:grpSpPr>
          <p:sp>
            <p:nvSpPr>
              <p:cNvPr id="340" name="Google Shape;340;p59"/>
              <p:cNvSpPr/>
              <p:nvPr/>
            </p:nvSpPr>
            <p:spPr>
              <a:xfrm>
                <a:off x="-409175" y="-1691000"/>
                <a:ext cx="5838600" cy="2230500"/>
              </a:xfrm>
              <a:prstGeom prst="roundRect">
                <a:avLst>
                  <a:gd name="adj" fmla="val 13965"/>
                </a:avLst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59"/>
              <p:cNvGrpSpPr/>
              <p:nvPr/>
            </p:nvGrpSpPr>
            <p:grpSpPr>
              <a:xfrm>
                <a:off x="-749900" y="178017"/>
                <a:ext cx="10855375" cy="5212258"/>
                <a:chOff x="-749900" y="178017"/>
                <a:chExt cx="10855375" cy="5212258"/>
              </a:xfrm>
            </p:grpSpPr>
            <p:sp>
              <p:nvSpPr>
                <p:cNvPr id="342" name="Google Shape;342;p59"/>
                <p:cNvSpPr/>
                <p:nvPr/>
              </p:nvSpPr>
              <p:spPr>
                <a:xfrm>
                  <a:off x="-749900" y="2157775"/>
                  <a:ext cx="1155600" cy="3232500"/>
                </a:xfrm>
                <a:prstGeom prst="roundRect">
                  <a:avLst>
                    <a:gd name="adj" fmla="val 17471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59"/>
                <p:cNvSpPr/>
                <p:nvPr/>
              </p:nvSpPr>
              <p:spPr>
                <a:xfrm>
                  <a:off x="8709575" y="178017"/>
                  <a:ext cx="1395900" cy="1106700"/>
                </a:xfrm>
                <a:prstGeom prst="roundRect">
                  <a:avLst>
                    <a:gd name="adj" fmla="val 13965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44" name="Google Shape;344;p59"/>
            <p:cNvSpPr/>
            <p:nvPr/>
          </p:nvSpPr>
          <p:spPr>
            <a:xfrm>
              <a:off x="7302113" y="4814088"/>
              <a:ext cx="58386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59"/>
          <p:cNvGrpSpPr/>
          <p:nvPr/>
        </p:nvGrpSpPr>
        <p:grpSpPr>
          <a:xfrm>
            <a:off x="342080" y="473577"/>
            <a:ext cx="3964883" cy="4405593"/>
            <a:chOff x="342080" y="473577"/>
            <a:chExt cx="3964883" cy="4405593"/>
          </a:xfrm>
        </p:grpSpPr>
        <p:grpSp>
          <p:nvGrpSpPr>
            <p:cNvPr id="346" name="Google Shape;346;p59"/>
            <p:cNvGrpSpPr/>
            <p:nvPr/>
          </p:nvGrpSpPr>
          <p:grpSpPr>
            <a:xfrm>
              <a:off x="4168817" y="473577"/>
              <a:ext cx="138146" cy="138146"/>
              <a:chOff x="4315031" y="1267400"/>
              <a:chExt cx="298500" cy="298500"/>
            </a:xfrm>
          </p:grpSpPr>
          <p:sp>
            <p:nvSpPr>
              <p:cNvPr id="347" name="Google Shape;347;p5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59"/>
            <p:cNvGrpSpPr/>
            <p:nvPr/>
          </p:nvGrpSpPr>
          <p:grpSpPr>
            <a:xfrm>
              <a:off x="342080" y="4741024"/>
              <a:ext cx="138146" cy="138146"/>
              <a:chOff x="4315031" y="1267400"/>
              <a:chExt cx="298500" cy="298500"/>
            </a:xfrm>
          </p:grpSpPr>
          <p:sp>
            <p:nvSpPr>
              <p:cNvPr id="350" name="Google Shape;350;p5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2" name="Google Shape;352;p59"/>
          <p:cNvGrpSpPr/>
          <p:nvPr/>
        </p:nvGrpSpPr>
        <p:grpSpPr>
          <a:xfrm>
            <a:off x="285689" y="299228"/>
            <a:ext cx="4764522" cy="3824024"/>
            <a:chOff x="285689" y="299228"/>
            <a:chExt cx="4764522" cy="3824024"/>
          </a:xfrm>
        </p:grpSpPr>
        <p:grpSp>
          <p:nvGrpSpPr>
            <p:cNvPr id="353" name="Google Shape;353;p59"/>
            <p:cNvGrpSpPr/>
            <p:nvPr/>
          </p:nvGrpSpPr>
          <p:grpSpPr>
            <a:xfrm>
              <a:off x="4539611" y="299228"/>
              <a:ext cx="510600" cy="486850"/>
              <a:chOff x="1973" y="306"/>
              <a:chExt cx="71" cy="67"/>
            </a:xfrm>
          </p:grpSpPr>
          <p:sp>
            <p:nvSpPr>
              <p:cNvPr id="354" name="Google Shape;354;p59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9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9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59"/>
            <p:cNvGrpSpPr/>
            <p:nvPr/>
          </p:nvGrpSpPr>
          <p:grpSpPr>
            <a:xfrm>
              <a:off x="285689" y="3883998"/>
              <a:ext cx="250925" cy="239254"/>
              <a:chOff x="1973" y="306"/>
              <a:chExt cx="71" cy="67"/>
            </a:xfrm>
          </p:grpSpPr>
          <p:sp>
            <p:nvSpPr>
              <p:cNvPr id="358" name="Google Shape;358;p59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9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9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59"/>
          <p:cNvSpPr txBox="1">
            <a:spLocks noGrp="1"/>
          </p:cNvSpPr>
          <p:nvPr>
            <p:ph type="title"/>
          </p:nvPr>
        </p:nvSpPr>
        <p:spPr>
          <a:xfrm>
            <a:off x="713265" y="723000"/>
            <a:ext cx="3593700" cy="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2" name="Google Shape;362;p59"/>
          <p:cNvSpPr txBox="1">
            <a:spLocks noGrp="1"/>
          </p:cNvSpPr>
          <p:nvPr>
            <p:ph type="subTitle" idx="1"/>
          </p:nvPr>
        </p:nvSpPr>
        <p:spPr>
          <a:xfrm>
            <a:off x="713225" y="1543948"/>
            <a:ext cx="35937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9"/>
          <p:cNvSpPr txBox="1"/>
          <p:nvPr/>
        </p:nvSpPr>
        <p:spPr>
          <a:xfrm>
            <a:off x="713225" y="3628786"/>
            <a:ext cx="38229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CRÉDITS :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Ce modèle de présentation a été créé par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comprenant des icônes de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" sz="10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des infographies et des images de </a:t>
            </a:r>
            <a:r>
              <a:rPr lang="fr" sz="1000" b="1" i="0" u="sng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>
            <a:spLocks noGrp="1"/>
          </p:cNvSpPr>
          <p:nvPr>
            <p:ph type="title"/>
          </p:nvPr>
        </p:nvSpPr>
        <p:spPr>
          <a:xfrm>
            <a:off x="1711500" y="1307100"/>
            <a:ext cx="5721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11" name="Google Shape;411;p65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412" name="Google Shape;412;p65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5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65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415" name="Google Shape;415;p65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416" name="Google Shape;416;p65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65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65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65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" name="Google Shape;420;p65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421" name="Google Shape;421;p65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65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3" name="Google Shape;423;p65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424" name="Google Shape;424;p65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425" name="Google Shape;425;p6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6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65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428" name="Google Shape;428;p6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6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6"/>
          <p:cNvSpPr txBox="1">
            <a:spLocks noGrp="1"/>
          </p:cNvSpPr>
          <p:nvPr>
            <p:ph type="title"/>
          </p:nvPr>
        </p:nvSpPr>
        <p:spPr>
          <a:xfrm>
            <a:off x="2135550" y="1255525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3" name="Google Shape;433;p66"/>
          <p:cNvSpPr txBox="1">
            <a:spLocks noGrp="1"/>
          </p:cNvSpPr>
          <p:nvPr>
            <p:ph type="subTitle" idx="1"/>
          </p:nvPr>
        </p:nvSpPr>
        <p:spPr>
          <a:xfrm>
            <a:off x="2135550" y="3219925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66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35" name="Google Shape;435;p66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36" name="Google Shape;436;p6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6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66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39" name="Google Shape;439;p6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6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66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442" name="Google Shape;442;p66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6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6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66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66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66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66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>
            <a:spLocks noGrp="1"/>
          </p:cNvSpPr>
          <p:nvPr>
            <p:ph type="pic" idx="2"/>
          </p:nvPr>
        </p:nvSpPr>
        <p:spPr>
          <a:xfrm>
            <a:off x="-19600" y="-19600"/>
            <a:ext cx="9163500" cy="51630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67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Char char="■"/>
              <a:defRPr sz="1200" b="0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3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"/>
          <p:cNvSpPr txBox="1">
            <a:spLocks noGrp="1"/>
          </p:cNvSpPr>
          <p:nvPr>
            <p:ph type="ctrTitle"/>
          </p:nvPr>
        </p:nvSpPr>
        <p:spPr>
          <a:xfrm>
            <a:off x="456435" y="867200"/>
            <a:ext cx="4623912" cy="21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000" dirty="0"/>
              <a:t>UN FRAMEWORK PER IL SECURITY ASSESSMENT DI UN’INFRASTRUTTURA GOOGLE CLOUD PLATFORM (GCP)</a:t>
            </a:r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1"/>
          </p:nvPr>
        </p:nvSpPr>
        <p:spPr>
          <a:xfrm>
            <a:off x="456435" y="3335987"/>
            <a:ext cx="21816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/>
              <a:t>Francesco Giorgione</a:t>
            </a:r>
            <a:endParaRPr dirty="0"/>
          </a:p>
        </p:txBody>
      </p:sp>
      <p:grpSp>
        <p:nvGrpSpPr>
          <p:cNvPr id="573" name="Google Shape;573;p30"/>
          <p:cNvGrpSpPr/>
          <p:nvPr/>
        </p:nvGrpSpPr>
        <p:grpSpPr>
          <a:xfrm>
            <a:off x="4620173" y="538950"/>
            <a:ext cx="3940298" cy="4065600"/>
            <a:chOff x="4490527" y="538400"/>
            <a:chExt cx="3940298" cy="4065600"/>
          </a:xfrm>
        </p:grpSpPr>
        <p:sp>
          <p:nvSpPr>
            <p:cNvPr id="574" name="Google Shape;574;p30"/>
            <p:cNvSpPr/>
            <p:nvPr/>
          </p:nvSpPr>
          <p:spPr>
            <a:xfrm>
              <a:off x="5508825" y="538400"/>
              <a:ext cx="2922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5" name="Google Shape;575;p30"/>
            <p:cNvGrpSpPr/>
            <p:nvPr/>
          </p:nvGrpSpPr>
          <p:grpSpPr>
            <a:xfrm>
              <a:off x="4991885" y="1407067"/>
              <a:ext cx="3243115" cy="2456269"/>
              <a:chOff x="4326898" y="1407067"/>
              <a:chExt cx="3243115" cy="2456269"/>
            </a:xfrm>
          </p:grpSpPr>
          <p:sp>
            <p:nvSpPr>
              <p:cNvPr id="576" name="Google Shape;576;p30"/>
              <p:cNvSpPr/>
              <p:nvPr/>
            </p:nvSpPr>
            <p:spPr>
              <a:xfrm>
                <a:off x="5539118" y="3469538"/>
                <a:ext cx="574534" cy="393553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2528" extrusionOk="0">
                    <a:moveTo>
                      <a:pt x="3689" y="2359"/>
                    </a:moveTo>
                    <a:cubicBezTo>
                      <a:pt x="3689" y="2528"/>
                      <a:pt x="3689" y="2528"/>
                      <a:pt x="3689" y="2528"/>
                    </a:cubicBezTo>
                    <a:cubicBezTo>
                      <a:pt x="868" y="2528"/>
                      <a:pt x="868" y="2528"/>
                      <a:pt x="868" y="2528"/>
                    </a:cubicBezTo>
                    <a:cubicBezTo>
                      <a:pt x="0" y="2528"/>
                      <a:pt x="127" y="1732"/>
                      <a:pt x="127" y="1732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494" y="0"/>
                      <a:pt x="494" y="0"/>
                      <a:pt x="494" y="0"/>
                    </a:cubicBezTo>
                    <a:cubicBezTo>
                      <a:pt x="2856" y="169"/>
                      <a:pt x="2856" y="169"/>
                      <a:pt x="2856" y="169"/>
                    </a:cubicBezTo>
                    <a:cubicBezTo>
                      <a:pt x="2457" y="2331"/>
                      <a:pt x="2457" y="2331"/>
                      <a:pt x="2457" y="2331"/>
                    </a:cubicBezTo>
                    <a:lnTo>
                      <a:pt x="3689" y="23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>
                <a:off x="5566477" y="3469538"/>
                <a:ext cx="547175" cy="368299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2359" extrusionOk="0">
                    <a:moveTo>
                      <a:pt x="745" y="2359"/>
                    </a:moveTo>
                    <a:cubicBezTo>
                      <a:pt x="0" y="2359"/>
                      <a:pt x="188" y="1562"/>
                      <a:pt x="188" y="1562"/>
                    </a:cubicBezTo>
                    <a:cubicBezTo>
                      <a:pt x="325" y="0"/>
                      <a:pt x="325" y="0"/>
                      <a:pt x="325" y="0"/>
                    </a:cubicBezTo>
                    <a:cubicBezTo>
                      <a:pt x="2916" y="0"/>
                      <a:pt x="2916" y="0"/>
                      <a:pt x="2916" y="0"/>
                    </a:cubicBezTo>
                    <a:cubicBezTo>
                      <a:pt x="2778" y="1562"/>
                      <a:pt x="2778" y="1562"/>
                      <a:pt x="2778" y="1562"/>
                    </a:cubicBezTo>
                    <a:cubicBezTo>
                      <a:pt x="2778" y="1562"/>
                      <a:pt x="2651" y="2359"/>
                      <a:pt x="3520" y="2359"/>
                    </a:cubicBezTo>
                    <a:lnTo>
                      <a:pt x="745" y="235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0"/>
              <p:cNvSpPr/>
              <p:nvPr/>
            </p:nvSpPr>
            <p:spPr>
              <a:xfrm>
                <a:off x="5816919" y="3837836"/>
                <a:ext cx="433500" cy="25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4676253" y="1560700"/>
                <a:ext cx="2161380" cy="1938309"/>
              </a:xfrm>
              <a:custGeom>
                <a:avLst/>
                <a:gdLst/>
                <a:ahLst/>
                <a:cxnLst/>
                <a:rect l="l" t="t" r="r" b="b"/>
                <a:pathLst>
                  <a:path w="13869" h="12450" extrusionOk="0">
                    <a:moveTo>
                      <a:pt x="12412" y="12429"/>
                    </a:moveTo>
                    <a:cubicBezTo>
                      <a:pt x="720" y="12429"/>
                      <a:pt x="720" y="12429"/>
                      <a:pt x="720" y="12429"/>
                    </a:cubicBezTo>
                    <a:cubicBezTo>
                      <a:pt x="148" y="12434"/>
                      <a:pt x="0" y="12314"/>
                      <a:pt x="1" y="11912"/>
                    </a:cubicBezTo>
                    <a:cubicBezTo>
                      <a:pt x="30" y="554"/>
                      <a:pt x="30" y="554"/>
                      <a:pt x="30" y="554"/>
                    </a:cubicBezTo>
                    <a:cubicBezTo>
                      <a:pt x="27" y="305"/>
                      <a:pt x="300" y="0"/>
                      <a:pt x="888" y="0"/>
                    </a:cubicBezTo>
                    <a:cubicBezTo>
                      <a:pt x="893" y="0"/>
                      <a:pt x="1067" y="2"/>
                      <a:pt x="1072" y="2"/>
                    </a:cubicBezTo>
                    <a:cubicBezTo>
                      <a:pt x="13302" y="334"/>
                      <a:pt x="13302" y="334"/>
                      <a:pt x="13302" y="334"/>
                    </a:cubicBezTo>
                    <a:cubicBezTo>
                      <a:pt x="13359" y="336"/>
                      <a:pt x="13401" y="377"/>
                      <a:pt x="13404" y="433"/>
                    </a:cubicBezTo>
                    <a:cubicBezTo>
                      <a:pt x="13868" y="11515"/>
                      <a:pt x="13868" y="11515"/>
                      <a:pt x="13868" y="11515"/>
                    </a:cubicBezTo>
                    <a:cubicBezTo>
                      <a:pt x="13869" y="11525"/>
                      <a:pt x="13868" y="11537"/>
                      <a:pt x="13865" y="11548"/>
                    </a:cubicBezTo>
                    <a:cubicBezTo>
                      <a:pt x="13669" y="12450"/>
                      <a:pt x="13074" y="12450"/>
                      <a:pt x="12412" y="1242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0"/>
              <p:cNvSpPr/>
              <p:nvPr/>
            </p:nvSpPr>
            <p:spPr>
              <a:xfrm>
                <a:off x="4754121" y="1560700"/>
                <a:ext cx="2085639" cy="1881485"/>
              </a:xfrm>
              <a:custGeom>
                <a:avLst/>
                <a:gdLst/>
                <a:ahLst/>
                <a:cxnLst/>
                <a:rect l="l" t="t" r="r" b="b"/>
                <a:pathLst>
                  <a:path w="13386" h="12092" extrusionOk="0">
                    <a:moveTo>
                      <a:pt x="12962" y="12092"/>
                    </a:moveTo>
                    <a:cubicBezTo>
                      <a:pt x="283" y="12092"/>
                      <a:pt x="283" y="12092"/>
                      <a:pt x="283" y="12092"/>
                    </a:cubicBezTo>
                    <a:cubicBezTo>
                      <a:pt x="119" y="12092"/>
                      <a:pt x="0" y="11975"/>
                      <a:pt x="0" y="11814"/>
                    </a:cubicBezTo>
                    <a:cubicBezTo>
                      <a:pt x="16" y="401"/>
                      <a:pt x="16" y="401"/>
                      <a:pt x="16" y="401"/>
                    </a:cubicBezTo>
                    <a:cubicBezTo>
                      <a:pt x="16" y="192"/>
                      <a:pt x="212" y="0"/>
                      <a:pt x="425" y="0"/>
                    </a:cubicBezTo>
                    <a:cubicBezTo>
                      <a:pt x="13103" y="0"/>
                      <a:pt x="13103" y="0"/>
                      <a:pt x="13103" y="0"/>
                    </a:cubicBezTo>
                    <a:cubicBezTo>
                      <a:pt x="13267" y="0"/>
                      <a:pt x="13386" y="117"/>
                      <a:pt x="13386" y="278"/>
                    </a:cubicBezTo>
                    <a:cubicBezTo>
                      <a:pt x="13371" y="11691"/>
                      <a:pt x="13371" y="11691"/>
                      <a:pt x="13371" y="11691"/>
                    </a:cubicBezTo>
                    <a:cubicBezTo>
                      <a:pt x="13370" y="11900"/>
                      <a:pt x="13174" y="12092"/>
                      <a:pt x="12962" y="1209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0"/>
              <p:cNvSpPr/>
              <p:nvPr/>
            </p:nvSpPr>
            <p:spPr>
              <a:xfrm>
                <a:off x="4796212" y="1621733"/>
                <a:ext cx="1999339" cy="1426904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9164" extrusionOk="0">
                    <a:moveTo>
                      <a:pt x="12561" y="9164"/>
                    </a:moveTo>
                    <a:cubicBezTo>
                      <a:pt x="223" y="9164"/>
                      <a:pt x="223" y="9164"/>
                      <a:pt x="223" y="9164"/>
                    </a:cubicBezTo>
                    <a:cubicBezTo>
                      <a:pt x="110" y="9164"/>
                      <a:pt x="29" y="9084"/>
                      <a:pt x="28" y="897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133"/>
                      <a:pt x="134" y="0"/>
                      <a:pt x="281" y="0"/>
                    </a:cubicBezTo>
                    <a:cubicBezTo>
                      <a:pt x="12619" y="0"/>
                      <a:pt x="12619" y="0"/>
                      <a:pt x="12619" y="0"/>
                    </a:cubicBezTo>
                    <a:cubicBezTo>
                      <a:pt x="12731" y="0"/>
                      <a:pt x="12813" y="80"/>
                      <a:pt x="12814" y="191"/>
                    </a:cubicBezTo>
                    <a:cubicBezTo>
                      <a:pt x="12842" y="8887"/>
                      <a:pt x="12842" y="8887"/>
                      <a:pt x="12842" y="8887"/>
                    </a:cubicBezTo>
                    <a:cubicBezTo>
                      <a:pt x="12842" y="9031"/>
                      <a:pt x="12707" y="9164"/>
                      <a:pt x="12561" y="916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0"/>
              <p:cNvSpPr/>
              <p:nvPr/>
            </p:nvSpPr>
            <p:spPr>
              <a:xfrm>
                <a:off x="4836199" y="1649092"/>
                <a:ext cx="1921455" cy="1370075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8802" extrusionOk="0">
                    <a:moveTo>
                      <a:pt x="12170" y="8802"/>
                    </a:moveTo>
                    <a:cubicBezTo>
                      <a:pt x="143" y="8802"/>
                      <a:pt x="143" y="8802"/>
                      <a:pt x="143" y="8802"/>
                    </a:cubicBezTo>
                    <a:cubicBezTo>
                      <a:pt x="76" y="8802"/>
                      <a:pt x="28" y="8755"/>
                      <a:pt x="28" y="8690"/>
                    </a:cubicBezTo>
                    <a:cubicBezTo>
                      <a:pt x="9" y="2971"/>
                      <a:pt x="9" y="2971"/>
                      <a:pt x="9" y="297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79"/>
                      <a:pt x="80" y="0"/>
                      <a:pt x="166" y="0"/>
                    </a:cubicBezTo>
                    <a:cubicBezTo>
                      <a:pt x="12193" y="0"/>
                      <a:pt x="12193" y="0"/>
                      <a:pt x="12193" y="0"/>
                    </a:cubicBezTo>
                    <a:cubicBezTo>
                      <a:pt x="12260" y="0"/>
                      <a:pt x="12307" y="48"/>
                      <a:pt x="12308" y="113"/>
                    </a:cubicBezTo>
                    <a:cubicBezTo>
                      <a:pt x="12317" y="2971"/>
                      <a:pt x="12317" y="2971"/>
                      <a:pt x="12317" y="2971"/>
                    </a:cubicBezTo>
                    <a:cubicBezTo>
                      <a:pt x="12336" y="8639"/>
                      <a:pt x="12336" y="8639"/>
                      <a:pt x="12336" y="8639"/>
                    </a:cubicBezTo>
                    <a:cubicBezTo>
                      <a:pt x="12336" y="8724"/>
                      <a:pt x="12256" y="8802"/>
                      <a:pt x="12170" y="880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0"/>
              <p:cNvSpPr/>
              <p:nvPr/>
            </p:nvSpPr>
            <p:spPr>
              <a:xfrm>
                <a:off x="4911962" y="2421466"/>
                <a:ext cx="860755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5529" h="199" extrusionOk="0">
                    <a:moveTo>
                      <a:pt x="5401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5"/>
                      <a:pt x="10" y="100"/>
                    </a:cubicBezTo>
                    <a:cubicBezTo>
                      <a:pt x="20" y="45"/>
                      <a:pt x="73" y="0"/>
                      <a:pt x="128" y="0"/>
                    </a:cubicBezTo>
                    <a:cubicBezTo>
                      <a:pt x="5438" y="0"/>
                      <a:pt x="5438" y="0"/>
                      <a:pt x="5438" y="0"/>
                    </a:cubicBezTo>
                    <a:cubicBezTo>
                      <a:pt x="5493" y="0"/>
                      <a:pt x="5529" y="45"/>
                      <a:pt x="5519" y="100"/>
                    </a:cubicBezTo>
                    <a:cubicBezTo>
                      <a:pt x="5509" y="155"/>
                      <a:pt x="5456" y="199"/>
                      <a:pt x="5401" y="1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0"/>
              <p:cNvSpPr/>
              <p:nvPr/>
            </p:nvSpPr>
            <p:spPr>
              <a:xfrm>
                <a:off x="4911962" y="2520380"/>
                <a:ext cx="1765709" cy="2946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100"/>
                    </a:cubicBezTo>
                    <a:cubicBezTo>
                      <a:pt x="20" y="45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5"/>
                      <a:pt x="11327" y="100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0"/>
              <p:cNvSpPr/>
              <p:nvPr/>
            </p:nvSpPr>
            <p:spPr>
              <a:xfrm>
                <a:off x="4914067" y="2621399"/>
                <a:ext cx="1765709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99"/>
                    </a:cubicBezTo>
                    <a:cubicBezTo>
                      <a:pt x="20" y="44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4"/>
                      <a:pt x="11327" y="99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4911962" y="2722418"/>
                <a:ext cx="1765709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99" extrusionOk="0">
                    <a:moveTo>
                      <a:pt x="11209" y="199"/>
                    </a:moveTo>
                    <a:cubicBezTo>
                      <a:pt x="91" y="199"/>
                      <a:pt x="91" y="199"/>
                      <a:pt x="91" y="199"/>
                    </a:cubicBezTo>
                    <a:cubicBezTo>
                      <a:pt x="36" y="199"/>
                      <a:pt x="0" y="154"/>
                      <a:pt x="10" y="99"/>
                    </a:cubicBezTo>
                    <a:cubicBezTo>
                      <a:pt x="20" y="44"/>
                      <a:pt x="73" y="0"/>
                      <a:pt x="128" y="0"/>
                    </a:cubicBezTo>
                    <a:cubicBezTo>
                      <a:pt x="11246" y="0"/>
                      <a:pt x="11246" y="0"/>
                      <a:pt x="11246" y="0"/>
                    </a:cubicBezTo>
                    <a:cubicBezTo>
                      <a:pt x="11301" y="0"/>
                      <a:pt x="11337" y="44"/>
                      <a:pt x="11327" y="99"/>
                    </a:cubicBezTo>
                    <a:cubicBezTo>
                      <a:pt x="11317" y="154"/>
                      <a:pt x="11264" y="199"/>
                      <a:pt x="11209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0"/>
              <p:cNvSpPr/>
              <p:nvPr/>
            </p:nvSpPr>
            <p:spPr>
              <a:xfrm>
                <a:off x="4836199" y="1649092"/>
                <a:ext cx="1917266" cy="500878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3214" extrusionOk="0">
                    <a:moveTo>
                      <a:pt x="12318" y="3214"/>
                    </a:moveTo>
                    <a:cubicBezTo>
                      <a:pt x="10" y="3198"/>
                      <a:pt x="10" y="3198"/>
                      <a:pt x="10" y="319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79"/>
                      <a:pt x="80" y="0"/>
                      <a:pt x="166" y="0"/>
                    </a:cubicBezTo>
                    <a:cubicBezTo>
                      <a:pt x="12193" y="0"/>
                      <a:pt x="12193" y="0"/>
                      <a:pt x="12193" y="0"/>
                    </a:cubicBezTo>
                    <a:cubicBezTo>
                      <a:pt x="12260" y="0"/>
                      <a:pt x="12307" y="48"/>
                      <a:pt x="12308" y="113"/>
                    </a:cubicBezTo>
                    <a:cubicBezTo>
                      <a:pt x="12318" y="3214"/>
                      <a:pt x="12318" y="3214"/>
                      <a:pt x="12318" y="321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>
                <a:off x="5635927" y="2070004"/>
                <a:ext cx="1075436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6905" h="199" extrusionOk="0">
                    <a:moveTo>
                      <a:pt x="6814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73" y="0"/>
                      <a:pt x="21" y="45"/>
                      <a:pt x="10" y="99"/>
                    </a:cubicBezTo>
                    <a:cubicBezTo>
                      <a:pt x="0" y="154"/>
                      <a:pt x="36" y="199"/>
                      <a:pt x="91" y="199"/>
                    </a:cubicBezTo>
                    <a:cubicBezTo>
                      <a:pt x="6777" y="199"/>
                      <a:pt x="6777" y="199"/>
                      <a:pt x="6777" y="199"/>
                    </a:cubicBezTo>
                    <a:cubicBezTo>
                      <a:pt x="6832" y="199"/>
                      <a:pt x="6885" y="154"/>
                      <a:pt x="6895" y="99"/>
                    </a:cubicBezTo>
                    <a:cubicBezTo>
                      <a:pt x="6905" y="45"/>
                      <a:pt x="6869" y="0"/>
                      <a:pt x="6814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>
                <a:off x="5606464" y="1859548"/>
                <a:ext cx="692398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4447" h="199" extrusionOk="0">
                    <a:moveTo>
                      <a:pt x="4355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73" y="0"/>
                      <a:pt x="21" y="44"/>
                      <a:pt x="10" y="99"/>
                    </a:cubicBezTo>
                    <a:cubicBezTo>
                      <a:pt x="0" y="154"/>
                      <a:pt x="37" y="199"/>
                      <a:pt x="92" y="199"/>
                    </a:cubicBezTo>
                    <a:cubicBezTo>
                      <a:pt x="4319" y="199"/>
                      <a:pt x="4319" y="199"/>
                      <a:pt x="4319" y="199"/>
                    </a:cubicBezTo>
                    <a:cubicBezTo>
                      <a:pt x="4373" y="199"/>
                      <a:pt x="4426" y="154"/>
                      <a:pt x="4436" y="99"/>
                    </a:cubicBezTo>
                    <a:cubicBezTo>
                      <a:pt x="4447" y="44"/>
                      <a:pt x="4410" y="0"/>
                      <a:pt x="4355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5598045" y="1724856"/>
                <a:ext cx="589274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595" extrusionOk="0">
                    <a:moveTo>
                      <a:pt x="3505" y="0"/>
                    </a:moveTo>
                    <a:cubicBezTo>
                      <a:pt x="383" y="0"/>
                      <a:pt x="383" y="0"/>
                      <a:pt x="383" y="0"/>
                    </a:cubicBezTo>
                    <a:cubicBezTo>
                      <a:pt x="219" y="0"/>
                      <a:pt x="61" y="133"/>
                      <a:pt x="31" y="297"/>
                    </a:cubicBezTo>
                    <a:cubicBezTo>
                      <a:pt x="0" y="462"/>
                      <a:pt x="109" y="595"/>
                      <a:pt x="273" y="595"/>
                    </a:cubicBezTo>
                    <a:cubicBezTo>
                      <a:pt x="3395" y="595"/>
                      <a:pt x="3395" y="595"/>
                      <a:pt x="3395" y="595"/>
                    </a:cubicBezTo>
                    <a:cubicBezTo>
                      <a:pt x="3559" y="595"/>
                      <a:pt x="3717" y="462"/>
                      <a:pt x="3747" y="297"/>
                    </a:cubicBezTo>
                    <a:cubicBezTo>
                      <a:pt x="3778" y="133"/>
                      <a:pt x="3669" y="0"/>
                      <a:pt x="3505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4941426" y="1693288"/>
                <a:ext cx="536653" cy="40829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2626" extrusionOk="0">
                    <a:moveTo>
                      <a:pt x="3148" y="0"/>
                    </a:moveTo>
                    <a:cubicBezTo>
                      <a:pt x="265" y="0"/>
                      <a:pt x="265" y="0"/>
                      <a:pt x="265" y="0"/>
                    </a:cubicBezTo>
                    <a:cubicBezTo>
                      <a:pt x="118" y="0"/>
                      <a:pt x="0" y="119"/>
                      <a:pt x="1" y="266"/>
                    </a:cubicBezTo>
                    <a:cubicBezTo>
                      <a:pt x="21" y="2360"/>
                      <a:pt x="21" y="2360"/>
                      <a:pt x="21" y="2360"/>
                    </a:cubicBezTo>
                    <a:cubicBezTo>
                      <a:pt x="22" y="2507"/>
                      <a:pt x="142" y="2626"/>
                      <a:pt x="289" y="2626"/>
                    </a:cubicBezTo>
                    <a:cubicBezTo>
                      <a:pt x="3172" y="2626"/>
                      <a:pt x="3172" y="2626"/>
                      <a:pt x="3172" y="2626"/>
                    </a:cubicBezTo>
                    <a:cubicBezTo>
                      <a:pt x="3319" y="2626"/>
                      <a:pt x="3437" y="2507"/>
                      <a:pt x="3436" y="2360"/>
                    </a:cubicBezTo>
                    <a:cubicBezTo>
                      <a:pt x="3416" y="266"/>
                      <a:pt x="3416" y="266"/>
                      <a:pt x="3416" y="266"/>
                    </a:cubicBezTo>
                    <a:cubicBezTo>
                      <a:pt x="3415" y="119"/>
                      <a:pt x="3295" y="0"/>
                      <a:pt x="3148" y="0"/>
                    </a:cubicBezTo>
                  </a:path>
                </a:pathLst>
              </a:custGeom>
              <a:solidFill>
                <a:srgbClr val="FCFCFC">
                  <a:alpha val="3544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6585079" y="1447054"/>
                <a:ext cx="984934" cy="542981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3484" extrusionOk="0">
                    <a:moveTo>
                      <a:pt x="5933" y="3484"/>
                    </a:moveTo>
                    <a:cubicBezTo>
                      <a:pt x="391" y="3484"/>
                      <a:pt x="391" y="3484"/>
                      <a:pt x="391" y="3484"/>
                    </a:cubicBezTo>
                    <a:cubicBezTo>
                      <a:pt x="176" y="3484"/>
                      <a:pt x="2" y="3310"/>
                      <a:pt x="1" y="3094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174"/>
                      <a:pt x="174" y="0"/>
                      <a:pt x="389" y="0"/>
                    </a:cubicBezTo>
                    <a:cubicBezTo>
                      <a:pt x="5931" y="0"/>
                      <a:pt x="5931" y="0"/>
                      <a:pt x="5931" y="0"/>
                    </a:cubicBezTo>
                    <a:cubicBezTo>
                      <a:pt x="6147" y="0"/>
                      <a:pt x="6321" y="174"/>
                      <a:pt x="6321" y="389"/>
                    </a:cubicBezTo>
                    <a:cubicBezTo>
                      <a:pt x="6323" y="3094"/>
                      <a:pt x="6323" y="3094"/>
                      <a:pt x="6323" y="3094"/>
                    </a:cubicBezTo>
                    <a:cubicBezTo>
                      <a:pt x="6323" y="3310"/>
                      <a:pt x="6149" y="3484"/>
                      <a:pt x="5933" y="34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6656634" y="1594373"/>
                <a:ext cx="84181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56" extrusionOk="0">
                    <a:moveTo>
                      <a:pt x="5397" y="93"/>
                    </a:moveTo>
                    <a:cubicBezTo>
                      <a:pt x="5390" y="129"/>
                      <a:pt x="5358" y="156"/>
                      <a:pt x="5320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cubicBezTo>
                      <a:pt x="5320" y="0"/>
                      <a:pt x="5320" y="0"/>
                      <a:pt x="5320" y="0"/>
                    </a:cubicBezTo>
                    <a:cubicBezTo>
                      <a:pt x="5363" y="0"/>
                      <a:pt x="5398" y="35"/>
                      <a:pt x="5398" y="78"/>
                    </a:cubicBezTo>
                    <a:cubicBezTo>
                      <a:pt x="5398" y="83"/>
                      <a:pt x="5398" y="88"/>
                      <a:pt x="5397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6656634" y="1594373"/>
                <a:ext cx="498771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56" extrusionOk="0">
                    <a:moveTo>
                      <a:pt x="3195" y="0"/>
                    </a:moveTo>
                    <a:cubicBezTo>
                      <a:pt x="3165" y="156"/>
                      <a:pt x="3165" y="156"/>
                      <a:pt x="3165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lnTo>
                      <a:pt x="31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30"/>
              <p:cNvSpPr/>
              <p:nvPr/>
            </p:nvSpPr>
            <p:spPr>
              <a:xfrm>
                <a:off x="7121739" y="1579641"/>
                <a:ext cx="54719" cy="4840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6" extrusionOk="0">
                    <a:moveTo>
                      <a:pt x="333" y="158"/>
                    </a:moveTo>
                    <a:cubicBezTo>
                      <a:pt x="316" y="246"/>
                      <a:pt x="231" y="316"/>
                      <a:pt x="144" y="316"/>
                    </a:cubicBezTo>
                    <a:cubicBezTo>
                      <a:pt x="57" y="316"/>
                      <a:pt x="0" y="246"/>
                      <a:pt x="17" y="158"/>
                    </a:cubicBezTo>
                    <a:cubicBezTo>
                      <a:pt x="34" y="71"/>
                      <a:pt x="118" y="0"/>
                      <a:pt x="205" y="0"/>
                    </a:cubicBezTo>
                    <a:cubicBezTo>
                      <a:pt x="292" y="0"/>
                      <a:pt x="349" y="71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0"/>
              <p:cNvSpPr/>
              <p:nvPr/>
            </p:nvSpPr>
            <p:spPr>
              <a:xfrm>
                <a:off x="6656634" y="1527027"/>
                <a:ext cx="282007" cy="37882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5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5" y="246"/>
                      <a:pt x="0" y="191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23"/>
                      <a:pt x="1808" y="123"/>
                      <a:pt x="1808" y="123"/>
                    </a:cubicBezTo>
                    <a:cubicBezTo>
                      <a:pt x="1808" y="191"/>
                      <a:pt x="1753" y="246"/>
                      <a:pt x="1685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6656634" y="1741693"/>
                <a:ext cx="841811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157" extrusionOk="0">
                    <a:moveTo>
                      <a:pt x="5396" y="93"/>
                    </a:moveTo>
                    <a:cubicBezTo>
                      <a:pt x="5389" y="129"/>
                      <a:pt x="5357" y="157"/>
                      <a:pt x="5319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ubicBezTo>
                      <a:pt x="0" y="73"/>
                      <a:pt x="0" y="68"/>
                      <a:pt x="1" y="63"/>
                    </a:cubicBezTo>
                    <a:cubicBezTo>
                      <a:pt x="8" y="27"/>
                      <a:pt x="40" y="0"/>
                      <a:pt x="78" y="0"/>
                    </a:cubicBezTo>
                    <a:cubicBezTo>
                      <a:pt x="5319" y="0"/>
                      <a:pt x="5319" y="0"/>
                      <a:pt x="5319" y="0"/>
                    </a:cubicBezTo>
                    <a:cubicBezTo>
                      <a:pt x="5362" y="0"/>
                      <a:pt x="5397" y="36"/>
                      <a:pt x="5397" y="78"/>
                    </a:cubicBezTo>
                    <a:cubicBezTo>
                      <a:pt x="5397" y="83"/>
                      <a:pt x="5397" y="89"/>
                      <a:pt x="5396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6656634" y="1741693"/>
                <a:ext cx="715556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157" extrusionOk="0">
                    <a:moveTo>
                      <a:pt x="4588" y="0"/>
                    </a:moveTo>
                    <a:cubicBezTo>
                      <a:pt x="4558" y="157"/>
                      <a:pt x="4558" y="157"/>
                      <a:pt x="4558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ubicBezTo>
                      <a:pt x="0" y="73"/>
                      <a:pt x="0" y="68"/>
                      <a:pt x="1" y="63"/>
                    </a:cubicBezTo>
                    <a:cubicBezTo>
                      <a:pt x="8" y="27"/>
                      <a:pt x="40" y="0"/>
                      <a:pt x="78" y="0"/>
                    </a:cubicBezTo>
                    <a:lnTo>
                      <a:pt x="4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7336403" y="1729065"/>
                <a:ext cx="52614" cy="48404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15" extrusionOk="0">
                    <a:moveTo>
                      <a:pt x="333" y="158"/>
                    </a:moveTo>
                    <a:cubicBezTo>
                      <a:pt x="316" y="245"/>
                      <a:pt x="232" y="315"/>
                      <a:pt x="145" y="315"/>
                    </a:cubicBezTo>
                    <a:cubicBezTo>
                      <a:pt x="57" y="315"/>
                      <a:pt x="0" y="245"/>
                      <a:pt x="17" y="158"/>
                    </a:cubicBezTo>
                    <a:cubicBezTo>
                      <a:pt x="34" y="70"/>
                      <a:pt x="119" y="0"/>
                      <a:pt x="206" y="0"/>
                    </a:cubicBezTo>
                    <a:cubicBezTo>
                      <a:pt x="293" y="0"/>
                      <a:pt x="350" y="70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6656634" y="1672242"/>
                <a:ext cx="282007" cy="39987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6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6" y="246"/>
                      <a:pt x="0" y="191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91"/>
                      <a:pt x="1753" y="246"/>
                      <a:pt x="1686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6656634" y="1886907"/>
                <a:ext cx="84181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156" extrusionOk="0">
                    <a:moveTo>
                      <a:pt x="5397" y="93"/>
                    </a:moveTo>
                    <a:cubicBezTo>
                      <a:pt x="5390" y="129"/>
                      <a:pt x="5358" y="156"/>
                      <a:pt x="5320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cubicBezTo>
                      <a:pt x="5320" y="0"/>
                      <a:pt x="5320" y="0"/>
                      <a:pt x="5320" y="0"/>
                    </a:cubicBezTo>
                    <a:cubicBezTo>
                      <a:pt x="5363" y="0"/>
                      <a:pt x="5398" y="35"/>
                      <a:pt x="5398" y="78"/>
                    </a:cubicBezTo>
                    <a:cubicBezTo>
                      <a:pt x="5398" y="83"/>
                      <a:pt x="5398" y="88"/>
                      <a:pt x="5397" y="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6656634" y="1886907"/>
                <a:ext cx="582968" cy="2525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56" extrusionOk="0">
                    <a:moveTo>
                      <a:pt x="3735" y="0"/>
                    </a:moveTo>
                    <a:cubicBezTo>
                      <a:pt x="3704" y="156"/>
                      <a:pt x="3704" y="156"/>
                      <a:pt x="3704" y="156"/>
                    </a:cubicBezTo>
                    <a:cubicBezTo>
                      <a:pt x="78" y="156"/>
                      <a:pt x="78" y="156"/>
                      <a:pt x="78" y="156"/>
                    </a:cubicBezTo>
                    <a:cubicBezTo>
                      <a:pt x="35" y="156"/>
                      <a:pt x="0" y="121"/>
                      <a:pt x="0" y="78"/>
                    </a:cubicBezTo>
                    <a:cubicBezTo>
                      <a:pt x="0" y="73"/>
                      <a:pt x="1" y="68"/>
                      <a:pt x="2" y="63"/>
                    </a:cubicBezTo>
                    <a:cubicBezTo>
                      <a:pt x="9" y="27"/>
                      <a:pt x="40" y="0"/>
                      <a:pt x="78" y="0"/>
                    </a:cubicBezTo>
                    <a:lnTo>
                      <a:pt x="37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0"/>
              <p:cNvSpPr/>
              <p:nvPr/>
            </p:nvSpPr>
            <p:spPr>
              <a:xfrm>
                <a:off x="7203817" y="1874280"/>
                <a:ext cx="52613" cy="4840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6" extrusionOk="0">
                    <a:moveTo>
                      <a:pt x="333" y="158"/>
                    </a:moveTo>
                    <a:cubicBezTo>
                      <a:pt x="316" y="245"/>
                      <a:pt x="231" y="316"/>
                      <a:pt x="144" y="316"/>
                    </a:cubicBezTo>
                    <a:cubicBezTo>
                      <a:pt x="57" y="316"/>
                      <a:pt x="0" y="245"/>
                      <a:pt x="17" y="158"/>
                    </a:cubicBezTo>
                    <a:cubicBezTo>
                      <a:pt x="34" y="71"/>
                      <a:pt x="118" y="0"/>
                      <a:pt x="205" y="0"/>
                    </a:cubicBezTo>
                    <a:cubicBezTo>
                      <a:pt x="292" y="0"/>
                      <a:pt x="349" y="71"/>
                      <a:pt x="333" y="1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6656634" y="1819561"/>
                <a:ext cx="282007" cy="37882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46" extrusionOk="0">
                    <a:moveTo>
                      <a:pt x="1685" y="246"/>
                    </a:moveTo>
                    <a:cubicBezTo>
                      <a:pt x="123" y="246"/>
                      <a:pt x="123" y="246"/>
                      <a:pt x="123" y="246"/>
                    </a:cubicBezTo>
                    <a:cubicBezTo>
                      <a:pt x="55" y="246"/>
                      <a:pt x="0" y="190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685" y="0"/>
                      <a:pt x="1685" y="0"/>
                      <a:pt x="1685" y="0"/>
                    </a:cubicBezTo>
                    <a:cubicBezTo>
                      <a:pt x="1753" y="0"/>
                      <a:pt x="1808" y="55"/>
                      <a:pt x="1808" y="123"/>
                    </a:cubicBezTo>
                    <a:cubicBezTo>
                      <a:pt x="1808" y="190"/>
                      <a:pt x="1753" y="246"/>
                      <a:pt x="1685" y="2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4326898" y="1947940"/>
                <a:ext cx="1052273" cy="1252214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8031" extrusionOk="0">
                    <a:moveTo>
                      <a:pt x="6469" y="8031"/>
                    </a:moveTo>
                    <a:cubicBezTo>
                      <a:pt x="289" y="8031"/>
                      <a:pt x="289" y="8031"/>
                      <a:pt x="289" y="8031"/>
                    </a:cubicBezTo>
                    <a:cubicBezTo>
                      <a:pt x="132" y="8031"/>
                      <a:pt x="4" y="7904"/>
                      <a:pt x="4" y="7746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127"/>
                      <a:pt x="127" y="0"/>
                      <a:pt x="284" y="0"/>
                    </a:cubicBezTo>
                    <a:cubicBezTo>
                      <a:pt x="6465" y="0"/>
                      <a:pt x="6465" y="0"/>
                      <a:pt x="6465" y="0"/>
                    </a:cubicBezTo>
                    <a:cubicBezTo>
                      <a:pt x="6622" y="0"/>
                      <a:pt x="6749" y="127"/>
                      <a:pt x="6750" y="285"/>
                    </a:cubicBezTo>
                    <a:cubicBezTo>
                      <a:pt x="6754" y="7746"/>
                      <a:pt x="6754" y="7746"/>
                      <a:pt x="6754" y="7746"/>
                    </a:cubicBezTo>
                    <a:cubicBezTo>
                      <a:pt x="6754" y="7904"/>
                      <a:pt x="6627" y="8031"/>
                      <a:pt x="6469" y="80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4509993" y="2922352"/>
                <a:ext cx="686081" cy="147318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946" extrusionOk="0">
                    <a:moveTo>
                      <a:pt x="3943" y="946"/>
                    </a:moveTo>
                    <a:cubicBezTo>
                      <a:pt x="473" y="946"/>
                      <a:pt x="473" y="946"/>
                      <a:pt x="473" y="946"/>
                    </a:cubicBezTo>
                    <a:cubicBezTo>
                      <a:pt x="212" y="946"/>
                      <a:pt x="0" y="734"/>
                      <a:pt x="0" y="473"/>
                    </a:cubicBezTo>
                    <a:cubicBezTo>
                      <a:pt x="0" y="212"/>
                      <a:pt x="211" y="0"/>
                      <a:pt x="473" y="0"/>
                    </a:cubicBezTo>
                    <a:cubicBezTo>
                      <a:pt x="3942" y="0"/>
                      <a:pt x="3942" y="0"/>
                      <a:pt x="3942" y="0"/>
                    </a:cubicBezTo>
                    <a:cubicBezTo>
                      <a:pt x="4204" y="0"/>
                      <a:pt x="4416" y="212"/>
                      <a:pt x="4416" y="473"/>
                    </a:cubicBezTo>
                    <a:cubicBezTo>
                      <a:pt x="4416" y="734"/>
                      <a:pt x="4204" y="946"/>
                      <a:pt x="3943" y="9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4743598" y="2888679"/>
                <a:ext cx="216766" cy="216769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392" y="696"/>
                    </a:moveTo>
                    <a:cubicBezTo>
                      <a:pt x="1392" y="1080"/>
                      <a:pt x="1081" y="1392"/>
                      <a:pt x="696" y="1392"/>
                    </a:cubicBezTo>
                    <a:cubicBezTo>
                      <a:pt x="312" y="1392"/>
                      <a:pt x="0" y="1080"/>
                      <a:pt x="0" y="696"/>
                    </a:cubicBezTo>
                    <a:cubicBezTo>
                      <a:pt x="0" y="312"/>
                      <a:pt x="311" y="0"/>
                      <a:pt x="695" y="0"/>
                    </a:cubicBezTo>
                    <a:cubicBezTo>
                      <a:pt x="1080" y="0"/>
                      <a:pt x="1392" y="312"/>
                      <a:pt x="1392" y="6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0"/>
              <p:cNvSpPr/>
              <p:nvPr/>
            </p:nvSpPr>
            <p:spPr>
              <a:xfrm>
                <a:off x="4758330" y="2901306"/>
                <a:ext cx="189408" cy="189408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12" extrusionOk="0">
                    <a:moveTo>
                      <a:pt x="1212" y="606"/>
                    </a:moveTo>
                    <a:cubicBezTo>
                      <a:pt x="1212" y="941"/>
                      <a:pt x="941" y="1212"/>
                      <a:pt x="606" y="1212"/>
                    </a:cubicBezTo>
                    <a:cubicBezTo>
                      <a:pt x="271" y="1212"/>
                      <a:pt x="0" y="941"/>
                      <a:pt x="0" y="606"/>
                    </a:cubicBezTo>
                    <a:cubicBezTo>
                      <a:pt x="0" y="271"/>
                      <a:pt x="271" y="0"/>
                      <a:pt x="605" y="0"/>
                    </a:cubicBezTo>
                    <a:cubicBezTo>
                      <a:pt x="940" y="0"/>
                      <a:pt x="1212" y="271"/>
                      <a:pt x="1212" y="60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30"/>
              <p:cNvSpPr/>
              <p:nvPr/>
            </p:nvSpPr>
            <p:spPr>
              <a:xfrm>
                <a:off x="4821467" y="2951816"/>
                <a:ext cx="88390" cy="8839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74" extrusionOk="0">
                    <a:moveTo>
                      <a:pt x="1" y="52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0" y="21"/>
                      <a:pt x="35" y="0"/>
                      <a:pt x="64" y="14"/>
                    </a:cubicBezTo>
                    <a:cubicBezTo>
                      <a:pt x="531" y="245"/>
                      <a:pt x="531" y="245"/>
                      <a:pt x="531" y="245"/>
                    </a:cubicBezTo>
                    <a:cubicBezTo>
                      <a:pt x="563" y="261"/>
                      <a:pt x="564" y="307"/>
                      <a:pt x="531" y="324"/>
                    </a:cubicBezTo>
                    <a:cubicBezTo>
                      <a:pt x="65" y="560"/>
                      <a:pt x="65" y="560"/>
                      <a:pt x="65" y="560"/>
                    </a:cubicBezTo>
                    <a:cubicBezTo>
                      <a:pt x="35" y="574"/>
                      <a:pt x="1" y="553"/>
                      <a:pt x="1" y="5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4598384" y="2964443"/>
                <a:ext cx="65241" cy="6313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02" extrusionOk="0">
                    <a:moveTo>
                      <a:pt x="422" y="152"/>
                    </a:moveTo>
                    <a:cubicBezTo>
                      <a:pt x="414" y="160"/>
                      <a:pt x="407" y="169"/>
                      <a:pt x="398" y="177"/>
                    </a:cubicBezTo>
                    <a:cubicBezTo>
                      <a:pt x="377" y="195"/>
                      <a:pt x="358" y="216"/>
                      <a:pt x="339" y="235"/>
                    </a:cubicBezTo>
                    <a:cubicBezTo>
                      <a:pt x="333" y="242"/>
                      <a:pt x="327" y="247"/>
                      <a:pt x="321" y="253"/>
                    </a:cubicBezTo>
                    <a:cubicBezTo>
                      <a:pt x="320" y="255"/>
                      <a:pt x="319" y="257"/>
                      <a:pt x="319" y="259"/>
                    </a:cubicBezTo>
                    <a:cubicBezTo>
                      <a:pt x="326" y="300"/>
                      <a:pt x="333" y="340"/>
                      <a:pt x="341" y="381"/>
                    </a:cubicBezTo>
                    <a:cubicBezTo>
                      <a:pt x="342" y="388"/>
                      <a:pt x="343" y="394"/>
                      <a:pt x="344" y="401"/>
                    </a:cubicBezTo>
                    <a:cubicBezTo>
                      <a:pt x="332" y="395"/>
                      <a:pt x="322" y="390"/>
                      <a:pt x="311" y="384"/>
                    </a:cubicBezTo>
                    <a:cubicBezTo>
                      <a:pt x="279" y="367"/>
                      <a:pt x="246" y="351"/>
                      <a:pt x="214" y="334"/>
                    </a:cubicBezTo>
                    <a:cubicBezTo>
                      <a:pt x="213" y="333"/>
                      <a:pt x="213" y="333"/>
                      <a:pt x="212" y="334"/>
                    </a:cubicBezTo>
                    <a:cubicBezTo>
                      <a:pt x="170" y="356"/>
                      <a:pt x="129" y="378"/>
                      <a:pt x="87" y="400"/>
                    </a:cubicBezTo>
                    <a:cubicBezTo>
                      <a:pt x="86" y="401"/>
                      <a:pt x="85" y="402"/>
                      <a:pt x="83" y="402"/>
                    </a:cubicBezTo>
                    <a:cubicBezTo>
                      <a:pt x="83" y="401"/>
                      <a:pt x="83" y="399"/>
                      <a:pt x="83" y="398"/>
                    </a:cubicBezTo>
                    <a:cubicBezTo>
                      <a:pt x="89" y="361"/>
                      <a:pt x="96" y="323"/>
                      <a:pt x="102" y="286"/>
                    </a:cubicBezTo>
                    <a:cubicBezTo>
                      <a:pt x="103" y="278"/>
                      <a:pt x="104" y="269"/>
                      <a:pt x="106" y="261"/>
                    </a:cubicBezTo>
                    <a:cubicBezTo>
                      <a:pt x="107" y="258"/>
                      <a:pt x="105" y="256"/>
                      <a:pt x="104" y="254"/>
                    </a:cubicBezTo>
                    <a:cubicBezTo>
                      <a:pt x="70" y="222"/>
                      <a:pt x="36" y="189"/>
                      <a:pt x="2" y="156"/>
                    </a:cubicBezTo>
                    <a:cubicBezTo>
                      <a:pt x="1" y="156"/>
                      <a:pt x="1" y="155"/>
                      <a:pt x="0" y="154"/>
                    </a:cubicBezTo>
                    <a:cubicBezTo>
                      <a:pt x="10" y="153"/>
                      <a:pt x="19" y="152"/>
                      <a:pt x="28" y="150"/>
                    </a:cubicBezTo>
                    <a:cubicBezTo>
                      <a:pt x="57" y="146"/>
                      <a:pt x="87" y="141"/>
                      <a:pt x="117" y="137"/>
                    </a:cubicBezTo>
                    <a:cubicBezTo>
                      <a:pt x="125" y="135"/>
                      <a:pt x="133" y="134"/>
                      <a:pt x="141" y="133"/>
                    </a:cubicBezTo>
                    <a:cubicBezTo>
                      <a:pt x="145" y="133"/>
                      <a:pt x="147" y="131"/>
                      <a:pt x="148" y="128"/>
                    </a:cubicBezTo>
                    <a:cubicBezTo>
                      <a:pt x="168" y="87"/>
                      <a:pt x="188" y="45"/>
                      <a:pt x="208" y="4"/>
                    </a:cubicBezTo>
                    <a:cubicBezTo>
                      <a:pt x="209" y="3"/>
                      <a:pt x="209" y="2"/>
                      <a:pt x="210" y="1"/>
                    </a:cubicBezTo>
                    <a:cubicBezTo>
                      <a:pt x="210" y="0"/>
                      <a:pt x="210" y="0"/>
                      <a:pt x="211" y="0"/>
                    </a:cubicBezTo>
                    <a:cubicBezTo>
                      <a:pt x="213" y="5"/>
                      <a:pt x="216" y="10"/>
                      <a:pt x="218" y="14"/>
                    </a:cubicBezTo>
                    <a:cubicBezTo>
                      <a:pt x="238" y="53"/>
                      <a:pt x="257" y="92"/>
                      <a:pt x="277" y="131"/>
                    </a:cubicBezTo>
                    <a:cubicBezTo>
                      <a:pt x="324" y="138"/>
                      <a:pt x="372" y="145"/>
                      <a:pt x="419" y="151"/>
                    </a:cubicBezTo>
                    <a:cubicBezTo>
                      <a:pt x="420" y="151"/>
                      <a:pt x="422" y="152"/>
                      <a:pt x="422" y="1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0"/>
              <p:cNvSpPr/>
              <p:nvPr/>
            </p:nvSpPr>
            <p:spPr>
              <a:xfrm>
                <a:off x="5050863" y="2968652"/>
                <a:ext cx="35777" cy="56823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234" y="25"/>
                    </a:moveTo>
                    <a:cubicBezTo>
                      <a:pt x="234" y="11"/>
                      <a:pt x="224" y="0"/>
                      <a:pt x="212" y="2"/>
                    </a:cubicBezTo>
                    <a:cubicBezTo>
                      <a:pt x="168" y="10"/>
                      <a:pt x="131" y="41"/>
                      <a:pt x="108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35" y="84"/>
                      <a:pt x="0" y="128"/>
                      <a:pt x="0" y="181"/>
                    </a:cubicBezTo>
                    <a:cubicBezTo>
                      <a:pt x="0" y="234"/>
                      <a:pt x="35" y="277"/>
                      <a:pt x="79" y="277"/>
                    </a:cubicBezTo>
                    <a:cubicBezTo>
                      <a:pt x="108" y="277"/>
                      <a:pt x="108" y="277"/>
                      <a:pt x="108" y="277"/>
                    </a:cubicBezTo>
                    <a:cubicBezTo>
                      <a:pt x="131" y="321"/>
                      <a:pt x="169" y="352"/>
                      <a:pt x="213" y="360"/>
                    </a:cubicBezTo>
                    <a:cubicBezTo>
                      <a:pt x="224" y="362"/>
                      <a:pt x="234" y="351"/>
                      <a:pt x="234" y="337"/>
                    </a:cubicBezTo>
                    <a:lnTo>
                      <a:pt x="234" y="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5095058" y="2962338"/>
                <a:ext cx="27359" cy="65242"/>
              </a:xfrm>
              <a:custGeom>
                <a:avLst/>
                <a:gdLst/>
                <a:ahLst/>
                <a:cxnLst/>
                <a:rect l="l" t="t" r="r" b="b"/>
                <a:pathLst>
                  <a:path w="167" h="409" extrusionOk="0">
                    <a:moveTo>
                      <a:pt x="17" y="409"/>
                    </a:moveTo>
                    <a:cubicBezTo>
                      <a:pt x="11" y="409"/>
                      <a:pt x="5" y="405"/>
                      <a:pt x="3" y="399"/>
                    </a:cubicBezTo>
                    <a:cubicBezTo>
                      <a:pt x="0" y="391"/>
                      <a:pt x="5" y="383"/>
                      <a:pt x="12" y="380"/>
                    </a:cubicBezTo>
                    <a:cubicBezTo>
                      <a:pt x="87" y="355"/>
                      <a:pt x="137" y="284"/>
                      <a:pt x="137" y="205"/>
                    </a:cubicBezTo>
                    <a:cubicBezTo>
                      <a:pt x="137" y="126"/>
                      <a:pt x="87" y="56"/>
                      <a:pt x="12" y="30"/>
                    </a:cubicBezTo>
                    <a:cubicBezTo>
                      <a:pt x="4" y="28"/>
                      <a:pt x="0" y="19"/>
                      <a:pt x="3" y="12"/>
                    </a:cubicBezTo>
                    <a:cubicBezTo>
                      <a:pt x="5" y="4"/>
                      <a:pt x="14" y="0"/>
                      <a:pt x="22" y="2"/>
                    </a:cubicBezTo>
                    <a:cubicBezTo>
                      <a:pt x="109" y="32"/>
                      <a:pt x="167" y="114"/>
                      <a:pt x="167" y="205"/>
                    </a:cubicBezTo>
                    <a:cubicBezTo>
                      <a:pt x="167" y="297"/>
                      <a:pt x="109" y="379"/>
                      <a:pt x="22" y="408"/>
                    </a:cubicBezTo>
                    <a:cubicBezTo>
                      <a:pt x="20" y="409"/>
                      <a:pt x="19" y="409"/>
                      <a:pt x="17" y="4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0"/>
              <p:cNvSpPr/>
              <p:nvPr/>
            </p:nvSpPr>
            <p:spPr>
              <a:xfrm>
                <a:off x="5095058" y="2979175"/>
                <a:ext cx="12627" cy="31568"/>
              </a:xfrm>
              <a:custGeom>
                <a:avLst/>
                <a:gdLst/>
                <a:ahLst/>
                <a:cxnLst/>
                <a:rect l="l" t="t" r="r" b="b"/>
                <a:pathLst>
                  <a:path w="75" h="209" extrusionOk="0">
                    <a:moveTo>
                      <a:pt x="17" y="209"/>
                    </a:moveTo>
                    <a:cubicBezTo>
                      <a:pt x="13" y="209"/>
                      <a:pt x="9" y="207"/>
                      <a:pt x="6" y="204"/>
                    </a:cubicBezTo>
                    <a:cubicBezTo>
                      <a:pt x="1" y="197"/>
                      <a:pt x="2" y="188"/>
                      <a:pt x="8" y="183"/>
                    </a:cubicBezTo>
                    <a:cubicBezTo>
                      <a:pt x="32" y="164"/>
                      <a:pt x="45" y="136"/>
                      <a:pt x="45" y="105"/>
                    </a:cubicBezTo>
                    <a:cubicBezTo>
                      <a:pt x="45" y="75"/>
                      <a:pt x="32" y="47"/>
                      <a:pt x="8" y="28"/>
                    </a:cubicBezTo>
                    <a:cubicBezTo>
                      <a:pt x="2" y="23"/>
                      <a:pt x="0" y="13"/>
                      <a:pt x="6" y="7"/>
                    </a:cubicBezTo>
                    <a:cubicBezTo>
                      <a:pt x="11" y="1"/>
                      <a:pt x="20" y="0"/>
                      <a:pt x="27" y="5"/>
                    </a:cubicBezTo>
                    <a:cubicBezTo>
                      <a:pt x="57" y="29"/>
                      <a:pt x="75" y="66"/>
                      <a:pt x="75" y="105"/>
                    </a:cubicBezTo>
                    <a:cubicBezTo>
                      <a:pt x="75" y="145"/>
                      <a:pt x="57" y="181"/>
                      <a:pt x="27" y="206"/>
                    </a:cubicBezTo>
                    <a:cubicBezTo>
                      <a:pt x="24" y="208"/>
                      <a:pt x="21" y="209"/>
                      <a:pt x="17" y="2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0"/>
              <p:cNvSpPr/>
              <p:nvPr/>
            </p:nvSpPr>
            <p:spPr>
              <a:xfrm>
                <a:off x="5048758" y="2962338"/>
                <a:ext cx="69451" cy="71554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52" extrusionOk="0">
                    <a:moveTo>
                      <a:pt x="444" y="2"/>
                    </a:moveTo>
                    <a:cubicBezTo>
                      <a:pt x="1" y="445"/>
                      <a:pt x="1" y="445"/>
                      <a:pt x="1" y="445"/>
                    </a:cubicBezTo>
                    <a:cubicBezTo>
                      <a:pt x="0" y="446"/>
                      <a:pt x="0" y="449"/>
                      <a:pt x="1" y="451"/>
                    </a:cubicBezTo>
                    <a:cubicBezTo>
                      <a:pt x="3" y="452"/>
                      <a:pt x="6" y="452"/>
                      <a:pt x="7" y="451"/>
                    </a:cubicBezTo>
                    <a:cubicBezTo>
                      <a:pt x="450" y="7"/>
                      <a:pt x="450" y="7"/>
                      <a:pt x="450" y="7"/>
                    </a:cubicBezTo>
                    <a:cubicBezTo>
                      <a:pt x="452" y="6"/>
                      <a:pt x="452" y="3"/>
                      <a:pt x="450" y="2"/>
                    </a:cubicBezTo>
                    <a:cubicBezTo>
                      <a:pt x="448" y="0"/>
                      <a:pt x="446" y="0"/>
                      <a:pt x="444" y="2"/>
                    </a:cubicBezTo>
                  </a:path>
                </a:pathLst>
              </a:custGeom>
              <a:solidFill>
                <a:srgbClr val="61AA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0"/>
              <p:cNvSpPr/>
              <p:nvPr/>
            </p:nvSpPr>
            <p:spPr>
              <a:xfrm>
                <a:off x="5050863" y="2960234"/>
                <a:ext cx="69449" cy="69449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51" extrusionOk="0">
                    <a:moveTo>
                      <a:pt x="448" y="1"/>
                    </a:moveTo>
                    <a:cubicBezTo>
                      <a:pt x="1" y="448"/>
                      <a:pt x="1" y="448"/>
                      <a:pt x="1" y="448"/>
                    </a:cubicBezTo>
                    <a:cubicBezTo>
                      <a:pt x="0" y="448"/>
                      <a:pt x="0" y="450"/>
                      <a:pt x="1" y="451"/>
                    </a:cubicBezTo>
                    <a:cubicBezTo>
                      <a:pt x="2" y="451"/>
                      <a:pt x="3" y="451"/>
                      <a:pt x="4" y="451"/>
                    </a:cubicBezTo>
                    <a:cubicBezTo>
                      <a:pt x="451" y="4"/>
                      <a:pt x="451" y="4"/>
                      <a:pt x="451" y="4"/>
                    </a:cubicBezTo>
                    <a:cubicBezTo>
                      <a:pt x="451" y="3"/>
                      <a:pt x="451" y="2"/>
                      <a:pt x="451" y="1"/>
                    </a:cubicBezTo>
                    <a:cubicBezTo>
                      <a:pt x="450" y="0"/>
                      <a:pt x="448" y="0"/>
                      <a:pt x="448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>
                <a:off x="4404766" y="2025808"/>
                <a:ext cx="867075" cy="62084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3994" extrusionOk="0">
                    <a:moveTo>
                      <a:pt x="5402" y="3994"/>
                    </a:moveTo>
                    <a:cubicBezTo>
                      <a:pt x="173" y="3994"/>
                      <a:pt x="173" y="3994"/>
                      <a:pt x="173" y="3994"/>
                    </a:cubicBezTo>
                    <a:cubicBezTo>
                      <a:pt x="79" y="3994"/>
                      <a:pt x="2" y="3918"/>
                      <a:pt x="2" y="3823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76"/>
                      <a:pt x="77" y="0"/>
                      <a:pt x="171" y="0"/>
                    </a:cubicBezTo>
                    <a:cubicBezTo>
                      <a:pt x="5400" y="0"/>
                      <a:pt x="5400" y="0"/>
                      <a:pt x="5400" y="0"/>
                    </a:cubicBezTo>
                    <a:cubicBezTo>
                      <a:pt x="5494" y="0"/>
                      <a:pt x="5571" y="76"/>
                      <a:pt x="5571" y="171"/>
                    </a:cubicBezTo>
                    <a:cubicBezTo>
                      <a:pt x="5573" y="3823"/>
                      <a:pt x="5573" y="3823"/>
                      <a:pt x="5573" y="3823"/>
                    </a:cubicBezTo>
                    <a:cubicBezTo>
                      <a:pt x="5573" y="3918"/>
                      <a:pt x="5496" y="3994"/>
                      <a:pt x="5402" y="3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>
                <a:off x="4404766" y="2756091"/>
                <a:ext cx="867068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186" extrusionOk="0">
                    <a:moveTo>
                      <a:pt x="5570" y="93"/>
                    </a:moveTo>
                    <a:cubicBezTo>
                      <a:pt x="5570" y="119"/>
                      <a:pt x="5560" y="142"/>
                      <a:pt x="5543" y="159"/>
                    </a:cubicBezTo>
                    <a:cubicBezTo>
                      <a:pt x="5526" y="175"/>
                      <a:pt x="5503" y="186"/>
                      <a:pt x="5478" y="186"/>
                    </a:cubicBezTo>
                    <a:cubicBezTo>
                      <a:pt x="93" y="186"/>
                      <a:pt x="93" y="186"/>
                      <a:pt x="93" y="186"/>
                    </a:cubicBezTo>
                    <a:cubicBezTo>
                      <a:pt x="42" y="186"/>
                      <a:pt x="0" y="144"/>
                      <a:pt x="0" y="93"/>
                    </a:cubicBezTo>
                    <a:cubicBezTo>
                      <a:pt x="0" y="67"/>
                      <a:pt x="10" y="44"/>
                      <a:pt x="27" y="28"/>
                    </a:cubicBezTo>
                    <a:cubicBezTo>
                      <a:pt x="44" y="11"/>
                      <a:pt x="67" y="0"/>
                      <a:pt x="92" y="0"/>
                    </a:cubicBezTo>
                    <a:cubicBezTo>
                      <a:pt x="5478" y="0"/>
                      <a:pt x="5478" y="0"/>
                      <a:pt x="5478" y="0"/>
                    </a:cubicBezTo>
                    <a:cubicBezTo>
                      <a:pt x="5529" y="0"/>
                      <a:pt x="5570" y="42"/>
                      <a:pt x="5570" y="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4404766" y="2756091"/>
                <a:ext cx="284116" cy="2736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6" extrusionOk="0">
                    <a:moveTo>
                      <a:pt x="1831" y="0"/>
                    </a:moveTo>
                    <a:cubicBezTo>
                      <a:pt x="1831" y="186"/>
                      <a:pt x="1831" y="186"/>
                      <a:pt x="1831" y="186"/>
                    </a:cubicBezTo>
                    <a:cubicBezTo>
                      <a:pt x="93" y="186"/>
                      <a:pt x="93" y="186"/>
                      <a:pt x="93" y="186"/>
                    </a:cubicBezTo>
                    <a:cubicBezTo>
                      <a:pt x="42" y="186"/>
                      <a:pt x="0" y="144"/>
                      <a:pt x="0" y="93"/>
                    </a:cubicBezTo>
                    <a:cubicBezTo>
                      <a:pt x="0" y="67"/>
                      <a:pt x="10" y="44"/>
                      <a:pt x="27" y="28"/>
                    </a:cubicBezTo>
                    <a:cubicBezTo>
                      <a:pt x="44" y="11"/>
                      <a:pt x="67" y="0"/>
                      <a:pt x="92" y="0"/>
                    </a:cubicBezTo>
                    <a:lnTo>
                      <a:pt x="18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4659416" y="2739255"/>
                <a:ext cx="61033" cy="61032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99" extrusionOk="0">
                    <a:moveTo>
                      <a:pt x="399" y="199"/>
                    </a:moveTo>
                    <a:cubicBezTo>
                      <a:pt x="400" y="309"/>
                      <a:pt x="310" y="399"/>
                      <a:pt x="200" y="399"/>
                    </a:cubicBezTo>
                    <a:cubicBezTo>
                      <a:pt x="90" y="399"/>
                      <a:pt x="1" y="309"/>
                      <a:pt x="1" y="199"/>
                    </a:cubicBezTo>
                    <a:cubicBezTo>
                      <a:pt x="0" y="89"/>
                      <a:pt x="90" y="0"/>
                      <a:pt x="200" y="0"/>
                    </a:cubicBezTo>
                    <a:cubicBezTo>
                      <a:pt x="310" y="0"/>
                      <a:pt x="399" y="89"/>
                      <a:pt x="399" y="1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4493157" y="2280460"/>
                <a:ext cx="37882" cy="111541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10" extrusionOk="0">
                    <a:moveTo>
                      <a:pt x="119" y="710"/>
                    </a:moveTo>
                    <a:cubicBezTo>
                      <a:pt x="119" y="710"/>
                      <a:pt x="119" y="710"/>
                      <a:pt x="119" y="710"/>
                    </a:cubicBezTo>
                    <a:cubicBezTo>
                      <a:pt x="54" y="710"/>
                      <a:pt x="0" y="657"/>
                      <a:pt x="0" y="59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8" y="591"/>
                      <a:pt x="238" y="591"/>
                      <a:pt x="238" y="591"/>
                    </a:cubicBezTo>
                    <a:cubicBezTo>
                      <a:pt x="238" y="657"/>
                      <a:pt x="185" y="710"/>
                      <a:pt x="119" y="7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4564712" y="2219428"/>
                <a:ext cx="37882" cy="23360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494" extrusionOk="0">
                    <a:moveTo>
                      <a:pt x="120" y="1494"/>
                    </a:moveTo>
                    <a:cubicBezTo>
                      <a:pt x="120" y="1494"/>
                      <a:pt x="120" y="1494"/>
                      <a:pt x="120" y="1494"/>
                    </a:cubicBezTo>
                    <a:cubicBezTo>
                      <a:pt x="54" y="1494"/>
                      <a:pt x="1" y="1441"/>
                      <a:pt x="1" y="1375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8" y="1375"/>
                      <a:pt x="238" y="1375"/>
                      <a:pt x="238" y="1375"/>
                    </a:cubicBezTo>
                    <a:cubicBezTo>
                      <a:pt x="239" y="1441"/>
                      <a:pt x="185" y="1494"/>
                      <a:pt x="120" y="14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4638371" y="2154187"/>
                <a:ext cx="37882" cy="36619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48" extrusionOk="0">
                    <a:moveTo>
                      <a:pt x="120" y="2348"/>
                    </a:moveTo>
                    <a:cubicBezTo>
                      <a:pt x="120" y="2348"/>
                      <a:pt x="120" y="2348"/>
                      <a:pt x="120" y="2348"/>
                    </a:cubicBezTo>
                    <a:cubicBezTo>
                      <a:pt x="55" y="2348"/>
                      <a:pt x="1" y="2295"/>
                      <a:pt x="1" y="222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8" y="53"/>
                      <a:pt x="238" y="119"/>
                    </a:cubicBezTo>
                    <a:cubicBezTo>
                      <a:pt x="239" y="2229"/>
                      <a:pt x="239" y="2229"/>
                      <a:pt x="239" y="2229"/>
                    </a:cubicBezTo>
                    <a:cubicBezTo>
                      <a:pt x="239" y="2295"/>
                      <a:pt x="186" y="2348"/>
                      <a:pt x="120" y="23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4709926" y="2242578"/>
                <a:ext cx="37882" cy="18730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206" extrusionOk="0">
                    <a:moveTo>
                      <a:pt x="120" y="1206"/>
                    </a:moveTo>
                    <a:cubicBezTo>
                      <a:pt x="120" y="1206"/>
                      <a:pt x="120" y="1206"/>
                      <a:pt x="120" y="1206"/>
                    </a:cubicBezTo>
                    <a:cubicBezTo>
                      <a:pt x="54" y="1206"/>
                      <a:pt x="1" y="1153"/>
                      <a:pt x="1" y="1087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53"/>
                      <a:pt x="54" y="0"/>
                      <a:pt x="119" y="0"/>
                    </a:cubicBezTo>
                    <a:cubicBezTo>
                      <a:pt x="185" y="0"/>
                      <a:pt x="238" y="53"/>
                      <a:pt x="238" y="119"/>
                    </a:cubicBezTo>
                    <a:cubicBezTo>
                      <a:pt x="239" y="1087"/>
                      <a:pt x="239" y="1087"/>
                      <a:pt x="239" y="1087"/>
                    </a:cubicBezTo>
                    <a:cubicBezTo>
                      <a:pt x="239" y="1153"/>
                      <a:pt x="186" y="1206"/>
                      <a:pt x="120" y="12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>
                <a:off x="4783585" y="2095259"/>
                <a:ext cx="35777" cy="481948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086" extrusionOk="0">
                    <a:moveTo>
                      <a:pt x="121" y="3086"/>
                    </a:moveTo>
                    <a:cubicBezTo>
                      <a:pt x="121" y="3086"/>
                      <a:pt x="121" y="3086"/>
                      <a:pt x="121" y="3086"/>
                    </a:cubicBezTo>
                    <a:cubicBezTo>
                      <a:pt x="55" y="3086"/>
                      <a:pt x="2" y="3032"/>
                      <a:pt x="2" y="2967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4"/>
                      <a:pt x="53" y="0"/>
                      <a:pt x="119" y="0"/>
                    </a:cubicBezTo>
                    <a:cubicBezTo>
                      <a:pt x="185" y="0"/>
                      <a:pt x="238" y="54"/>
                      <a:pt x="238" y="119"/>
                    </a:cubicBezTo>
                    <a:cubicBezTo>
                      <a:pt x="240" y="2967"/>
                      <a:pt x="240" y="2967"/>
                      <a:pt x="240" y="2967"/>
                    </a:cubicBezTo>
                    <a:cubicBezTo>
                      <a:pt x="240" y="3032"/>
                      <a:pt x="186" y="3086"/>
                      <a:pt x="121" y="30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>
                <a:off x="4855139" y="2175232"/>
                <a:ext cx="37882" cy="32199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70" extrusionOk="0">
                    <a:moveTo>
                      <a:pt x="120" y="2070"/>
                    </a:moveTo>
                    <a:cubicBezTo>
                      <a:pt x="120" y="2070"/>
                      <a:pt x="120" y="2070"/>
                      <a:pt x="120" y="2070"/>
                    </a:cubicBezTo>
                    <a:cubicBezTo>
                      <a:pt x="54" y="2070"/>
                      <a:pt x="1" y="2017"/>
                      <a:pt x="1" y="195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84" y="0"/>
                      <a:pt x="237" y="53"/>
                      <a:pt x="237" y="119"/>
                    </a:cubicBezTo>
                    <a:cubicBezTo>
                      <a:pt x="238" y="1951"/>
                      <a:pt x="238" y="1951"/>
                      <a:pt x="238" y="1951"/>
                    </a:cubicBezTo>
                    <a:cubicBezTo>
                      <a:pt x="238" y="2017"/>
                      <a:pt x="185" y="2070"/>
                      <a:pt x="120" y="20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0"/>
              <p:cNvSpPr/>
              <p:nvPr/>
            </p:nvSpPr>
            <p:spPr>
              <a:xfrm>
                <a:off x="4928799" y="2276251"/>
                <a:ext cx="35777" cy="11996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80" extrusionOk="0">
                    <a:moveTo>
                      <a:pt x="119" y="780"/>
                    </a:moveTo>
                    <a:cubicBezTo>
                      <a:pt x="119" y="780"/>
                      <a:pt x="119" y="780"/>
                      <a:pt x="119" y="780"/>
                    </a:cubicBezTo>
                    <a:cubicBezTo>
                      <a:pt x="54" y="780"/>
                      <a:pt x="1" y="727"/>
                      <a:pt x="1" y="66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5" y="0"/>
                      <a:pt x="238" y="53"/>
                      <a:pt x="238" y="119"/>
                    </a:cubicBezTo>
                    <a:cubicBezTo>
                      <a:pt x="238" y="661"/>
                      <a:pt x="238" y="661"/>
                      <a:pt x="238" y="661"/>
                    </a:cubicBezTo>
                    <a:cubicBezTo>
                      <a:pt x="238" y="727"/>
                      <a:pt x="185" y="780"/>
                      <a:pt x="119" y="7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30"/>
              <p:cNvSpPr/>
              <p:nvPr/>
            </p:nvSpPr>
            <p:spPr>
              <a:xfrm>
                <a:off x="5000353" y="2112095"/>
                <a:ext cx="37882" cy="44826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884" extrusionOk="0">
                    <a:moveTo>
                      <a:pt x="120" y="2884"/>
                    </a:moveTo>
                    <a:cubicBezTo>
                      <a:pt x="120" y="2884"/>
                      <a:pt x="120" y="2884"/>
                      <a:pt x="120" y="2884"/>
                    </a:cubicBezTo>
                    <a:cubicBezTo>
                      <a:pt x="55" y="2884"/>
                      <a:pt x="1" y="2831"/>
                      <a:pt x="1" y="2766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7" y="53"/>
                      <a:pt x="237" y="118"/>
                    </a:cubicBezTo>
                    <a:cubicBezTo>
                      <a:pt x="239" y="2766"/>
                      <a:pt x="239" y="2766"/>
                      <a:pt x="239" y="2766"/>
                    </a:cubicBezTo>
                    <a:cubicBezTo>
                      <a:pt x="239" y="2831"/>
                      <a:pt x="186" y="2884"/>
                      <a:pt x="120" y="28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30"/>
              <p:cNvSpPr/>
              <p:nvPr/>
            </p:nvSpPr>
            <p:spPr>
              <a:xfrm>
                <a:off x="5071908" y="2211010"/>
                <a:ext cx="37882" cy="25254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618" extrusionOk="0">
                    <a:moveTo>
                      <a:pt x="120" y="1618"/>
                    </a:moveTo>
                    <a:cubicBezTo>
                      <a:pt x="120" y="1618"/>
                      <a:pt x="120" y="1618"/>
                      <a:pt x="120" y="1618"/>
                    </a:cubicBezTo>
                    <a:cubicBezTo>
                      <a:pt x="54" y="1618"/>
                      <a:pt x="1" y="1565"/>
                      <a:pt x="1" y="150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4" y="0"/>
                      <a:pt x="119" y="0"/>
                    </a:cubicBezTo>
                    <a:cubicBezTo>
                      <a:pt x="185" y="0"/>
                      <a:pt x="238" y="53"/>
                      <a:pt x="238" y="118"/>
                    </a:cubicBezTo>
                    <a:cubicBezTo>
                      <a:pt x="239" y="1500"/>
                      <a:pt x="239" y="1500"/>
                      <a:pt x="239" y="1500"/>
                    </a:cubicBezTo>
                    <a:cubicBezTo>
                      <a:pt x="239" y="1565"/>
                      <a:pt x="186" y="1618"/>
                      <a:pt x="120" y="1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0"/>
              <p:cNvSpPr/>
              <p:nvPr/>
            </p:nvSpPr>
            <p:spPr>
              <a:xfrm>
                <a:off x="5145567" y="2265728"/>
                <a:ext cx="37882" cy="14100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900" extrusionOk="0">
                    <a:moveTo>
                      <a:pt x="119" y="900"/>
                    </a:moveTo>
                    <a:cubicBezTo>
                      <a:pt x="119" y="900"/>
                      <a:pt x="119" y="900"/>
                      <a:pt x="119" y="900"/>
                    </a:cubicBezTo>
                    <a:cubicBezTo>
                      <a:pt x="53" y="900"/>
                      <a:pt x="0" y="847"/>
                      <a:pt x="0" y="782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7" y="53"/>
                      <a:pt x="237" y="118"/>
                    </a:cubicBezTo>
                    <a:cubicBezTo>
                      <a:pt x="238" y="782"/>
                      <a:pt x="238" y="782"/>
                      <a:pt x="238" y="782"/>
                    </a:cubicBezTo>
                    <a:cubicBezTo>
                      <a:pt x="238" y="847"/>
                      <a:pt x="185" y="900"/>
                      <a:pt x="119" y="9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5688541" y="2627713"/>
                <a:ext cx="886004" cy="1027017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6601" extrusionOk="0">
                    <a:moveTo>
                      <a:pt x="5300" y="6601"/>
                    </a:moveTo>
                    <a:cubicBezTo>
                      <a:pt x="394" y="6601"/>
                      <a:pt x="394" y="6601"/>
                      <a:pt x="394" y="6601"/>
                    </a:cubicBezTo>
                    <a:cubicBezTo>
                      <a:pt x="179" y="6601"/>
                      <a:pt x="4" y="6427"/>
                      <a:pt x="4" y="6212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4"/>
                      <a:pt x="175" y="0"/>
                      <a:pt x="390" y="0"/>
                    </a:cubicBezTo>
                    <a:cubicBezTo>
                      <a:pt x="5296" y="0"/>
                      <a:pt x="5296" y="0"/>
                      <a:pt x="5296" y="0"/>
                    </a:cubicBezTo>
                    <a:cubicBezTo>
                      <a:pt x="5512" y="0"/>
                      <a:pt x="5686" y="174"/>
                      <a:pt x="5687" y="390"/>
                    </a:cubicBezTo>
                    <a:cubicBezTo>
                      <a:pt x="5690" y="6212"/>
                      <a:pt x="5690" y="6212"/>
                      <a:pt x="5690" y="6212"/>
                    </a:cubicBezTo>
                    <a:cubicBezTo>
                      <a:pt x="5690" y="6427"/>
                      <a:pt x="5516" y="6601"/>
                      <a:pt x="5300" y="6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5844278" y="2716105"/>
                <a:ext cx="574538" cy="576657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3698" extrusionOk="0">
                    <a:moveTo>
                      <a:pt x="1849" y="0"/>
                    </a:moveTo>
                    <a:cubicBezTo>
                      <a:pt x="827" y="0"/>
                      <a:pt x="0" y="828"/>
                      <a:pt x="1" y="1849"/>
                    </a:cubicBezTo>
                    <a:cubicBezTo>
                      <a:pt x="1" y="2870"/>
                      <a:pt x="830" y="3698"/>
                      <a:pt x="1851" y="3698"/>
                    </a:cubicBezTo>
                    <a:cubicBezTo>
                      <a:pt x="2872" y="3698"/>
                      <a:pt x="3699" y="2870"/>
                      <a:pt x="3699" y="1849"/>
                    </a:cubicBezTo>
                    <a:cubicBezTo>
                      <a:pt x="3698" y="828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5997910" y="2899202"/>
                <a:ext cx="267275" cy="174681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130" extrusionOk="0">
                    <a:moveTo>
                      <a:pt x="1428" y="566"/>
                    </a:moveTo>
                    <a:cubicBezTo>
                      <a:pt x="1424" y="566"/>
                      <a:pt x="1420" y="567"/>
                      <a:pt x="1416" y="567"/>
                    </a:cubicBezTo>
                    <a:cubicBezTo>
                      <a:pt x="1434" y="485"/>
                      <a:pt x="1432" y="396"/>
                      <a:pt x="1389" y="299"/>
                    </a:cubicBezTo>
                    <a:cubicBezTo>
                      <a:pt x="1308" y="120"/>
                      <a:pt x="1127" y="0"/>
                      <a:pt x="931" y="17"/>
                    </a:cubicBezTo>
                    <a:cubicBezTo>
                      <a:pt x="726" y="35"/>
                      <a:pt x="561" y="190"/>
                      <a:pt x="525" y="389"/>
                    </a:cubicBezTo>
                    <a:cubicBezTo>
                      <a:pt x="461" y="364"/>
                      <a:pt x="389" y="354"/>
                      <a:pt x="313" y="371"/>
                    </a:cubicBezTo>
                    <a:cubicBezTo>
                      <a:pt x="133" y="410"/>
                      <a:pt x="0" y="573"/>
                      <a:pt x="5" y="757"/>
                    </a:cubicBezTo>
                    <a:cubicBezTo>
                      <a:pt x="11" y="964"/>
                      <a:pt x="180" y="1130"/>
                      <a:pt x="389" y="1130"/>
                    </a:cubicBezTo>
                    <a:cubicBezTo>
                      <a:pt x="392" y="1130"/>
                      <a:pt x="395" y="1129"/>
                      <a:pt x="399" y="1129"/>
                    </a:cubicBezTo>
                    <a:cubicBezTo>
                      <a:pt x="399" y="1129"/>
                      <a:pt x="399" y="1129"/>
                      <a:pt x="399" y="1129"/>
                    </a:cubicBezTo>
                    <a:cubicBezTo>
                      <a:pt x="719" y="1129"/>
                      <a:pt x="719" y="1129"/>
                      <a:pt x="719" y="1129"/>
                    </a:cubicBezTo>
                    <a:cubicBezTo>
                      <a:pt x="718" y="796"/>
                      <a:pt x="718" y="796"/>
                      <a:pt x="718" y="796"/>
                    </a:cubicBezTo>
                    <a:cubicBezTo>
                      <a:pt x="506" y="796"/>
                      <a:pt x="506" y="796"/>
                      <a:pt x="506" y="796"/>
                    </a:cubicBezTo>
                    <a:cubicBezTo>
                      <a:pt x="884" y="432"/>
                      <a:pt x="884" y="432"/>
                      <a:pt x="884" y="432"/>
                    </a:cubicBezTo>
                    <a:cubicBezTo>
                      <a:pt x="1262" y="796"/>
                      <a:pt x="1262" y="796"/>
                      <a:pt x="1262" y="796"/>
                    </a:cubicBezTo>
                    <a:cubicBezTo>
                      <a:pt x="1050" y="796"/>
                      <a:pt x="1050" y="796"/>
                      <a:pt x="1050" y="796"/>
                    </a:cubicBezTo>
                    <a:cubicBezTo>
                      <a:pt x="1050" y="1129"/>
                      <a:pt x="1050" y="1129"/>
                      <a:pt x="1050" y="1129"/>
                    </a:cubicBezTo>
                    <a:cubicBezTo>
                      <a:pt x="1422" y="1129"/>
                      <a:pt x="1422" y="1129"/>
                      <a:pt x="1422" y="1129"/>
                    </a:cubicBezTo>
                    <a:cubicBezTo>
                      <a:pt x="1424" y="1129"/>
                      <a:pt x="1426" y="1130"/>
                      <a:pt x="1429" y="1130"/>
                    </a:cubicBezTo>
                    <a:cubicBezTo>
                      <a:pt x="1431" y="1130"/>
                      <a:pt x="1433" y="1129"/>
                      <a:pt x="1435" y="1129"/>
                    </a:cubicBezTo>
                    <a:cubicBezTo>
                      <a:pt x="1437" y="1129"/>
                      <a:pt x="1437" y="1129"/>
                      <a:pt x="1437" y="1129"/>
                    </a:cubicBezTo>
                    <a:cubicBezTo>
                      <a:pt x="1437" y="1129"/>
                      <a:pt x="1437" y="1129"/>
                      <a:pt x="1437" y="1129"/>
                    </a:cubicBezTo>
                    <a:cubicBezTo>
                      <a:pt x="1589" y="1124"/>
                      <a:pt x="1711" y="1001"/>
                      <a:pt x="1711" y="848"/>
                    </a:cubicBezTo>
                    <a:cubicBezTo>
                      <a:pt x="1711" y="692"/>
                      <a:pt x="1584" y="566"/>
                      <a:pt x="1428" y="5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5840069" y="2720314"/>
                <a:ext cx="578753" cy="576644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706" extrusionOk="0">
                    <a:moveTo>
                      <a:pt x="2684" y="356"/>
                    </a:moveTo>
                    <a:cubicBezTo>
                      <a:pt x="2578" y="297"/>
                      <a:pt x="2463" y="250"/>
                      <a:pt x="2341" y="215"/>
                    </a:cubicBezTo>
                    <a:cubicBezTo>
                      <a:pt x="1598" y="0"/>
                      <a:pt x="827" y="320"/>
                      <a:pt x="441" y="949"/>
                    </a:cubicBezTo>
                    <a:cubicBezTo>
                      <a:pt x="431" y="964"/>
                      <a:pt x="422" y="981"/>
                      <a:pt x="412" y="997"/>
                    </a:cubicBezTo>
                    <a:cubicBezTo>
                      <a:pt x="403" y="1013"/>
                      <a:pt x="394" y="1029"/>
                      <a:pt x="385" y="1046"/>
                    </a:cubicBezTo>
                    <a:cubicBezTo>
                      <a:pt x="385" y="1046"/>
                      <a:pt x="385" y="1047"/>
                      <a:pt x="385" y="1047"/>
                    </a:cubicBezTo>
                    <a:cubicBezTo>
                      <a:pt x="377" y="1063"/>
                      <a:pt x="369" y="1078"/>
                      <a:pt x="361" y="1093"/>
                    </a:cubicBezTo>
                    <a:cubicBezTo>
                      <a:pt x="360" y="1096"/>
                      <a:pt x="359" y="1099"/>
                      <a:pt x="358" y="1101"/>
                    </a:cubicBezTo>
                    <a:cubicBezTo>
                      <a:pt x="350" y="1117"/>
                      <a:pt x="343" y="1132"/>
                      <a:pt x="336" y="1148"/>
                    </a:cubicBezTo>
                    <a:cubicBezTo>
                      <a:pt x="330" y="1162"/>
                      <a:pt x="323" y="1177"/>
                      <a:pt x="317" y="1192"/>
                    </a:cubicBezTo>
                    <a:cubicBezTo>
                      <a:pt x="315" y="1197"/>
                      <a:pt x="313" y="1202"/>
                      <a:pt x="312" y="1206"/>
                    </a:cubicBezTo>
                    <a:cubicBezTo>
                      <a:pt x="305" y="1222"/>
                      <a:pt x="299" y="1238"/>
                      <a:pt x="294" y="1253"/>
                    </a:cubicBezTo>
                    <a:cubicBezTo>
                      <a:pt x="288" y="1269"/>
                      <a:pt x="282" y="1285"/>
                      <a:pt x="277" y="1301"/>
                    </a:cubicBezTo>
                    <a:cubicBezTo>
                      <a:pt x="270" y="1321"/>
                      <a:pt x="264" y="1343"/>
                      <a:pt x="258" y="1364"/>
                    </a:cubicBezTo>
                    <a:cubicBezTo>
                      <a:pt x="0" y="2257"/>
                      <a:pt x="515" y="3190"/>
                      <a:pt x="1408" y="3448"/>
                    </a:cubicBezTo>
                    <a:cubicBezTo>
                      <a:pt x="2301" y="3706"/>
                      <a:pt x="3234" y="3192"/>
                      <a:pt x="3492" y="2299"/>
                    </a:cubicBezTo>
                    <a:cubicBezTo>
                      <a:pt x="3714" y="1528"/>
                      <a:pt x="3360" y="726"/>
                      <a:pt x="2684" y="356"/>
                    </a:cubicBezTo>
                    <a:close/>
                    <a:moveTo>
                      <a:pt x="1526" y="3041"/>
                    </a:moveTo>
                    <a:cubicBezTo>
                      <a:pt x="858" y="2848"/>
                      <a:pt x="472" y="2149"/>
                      <a:pt x="665" y="1481"/>
                    </a:cubicBezTo>
                    <a:cubicBezTo>
                      <a:pt x="670" y="1466"/>
                      <a:pt x="674" y="1450"/>
                      <a:pt x="680" y="1434"/>
                    </a:cubicBezTo>
                    <a:cubicBezTo>
                      <a:pt x="684" y="1420"/>
                      <a:pt x="689" y="1406"/>
                      <a:pt x="694" y="1393"/>
                    </a:cubicBezTo>
                    <a:cubicBezTo>
                      <a:pt x="706" y="1361"/>
                      <a:pt x="719" y="1330"/>
                      <a:pt x="733" y="1299"/>
                    </a:cubicBezTo>
                    <a:cubicBezTo>
                      <a:pt x="739" y="1286"/>
                      <a:pt x="745" y="1273"/>
                      <a:pt x="752" y="1261"/>
                    </a:cubicBezTo>
                    <a:cubicBezTo>
                      <a:pt x="757" y="1251"/>
                      <a:pt x="762" y="1241"/>
                      <a:pt x="767" y="1232"/>
                    </a:cubicBezTo>
                    <a:cubicBezTo>
                      <a:pt x="774" y="1219"/>
                      <a:pt x="781" y="1207"/>
                      <a:pt x="788" y="1194"/>
                    </a:cubicBezTo>
                    <a:cubicBezTo>
                      <a:pt x="800" y="1174"/>
                      <a:pt x="812" y="1154"/>
                      <a:pt x="825" y="1134"/>
                    </a:cubicBezTo>
                    <a:cubicBezTo>
                      <a:pt x="1121" y="688"/>
                      <a:pt x="1682" y="465"/>
                      <a:pt x="2224" y="622"/>
                    </a:cubicBezTo>
                    <a:cubicBezTo>
                      <a:pt x="2303" y="645"/>
                      <a:pt x="2377" y="675"/>
                      <a:pt x="2448" y="711"/>
                    </a:cubicBezTo>
                    <a:cubicBezTo>
                      <a:pt x="2461" y="718"/>
                      <a:pt x="2475" y="724"/>
                      <a:pt x="2488" y="732"/>
                    </a:cubicBezTo>
                    <a:cubicBezTo>
                      <a:pt x="2492" y="734"/>
                      <a:pt x="2497" y="737"/>
                      <a:pt x="2501" y="740"/>
                    </a:cubicBezTo>
                    <a:cubicBezTo>
                      <a:pt x="2515" y="747"/>
                      <a:pt x="2528" y="755"/>
                      <a:pt x="2542" y="764"/>
                    </a:cubicBezTo>
                    <a:cubicBezTo>
                      <a:pt x="2542" y="764"/>
                      <a:pt x="2543" y="765"/>
                      <a:pt x="2544" y="765"/>
                    </a:cubicBezTo>
                    <a:cubicBezTo>
                      <a:pt x="2559" y="775"/>
                      <a:pt x="2574" y="784"/>
                      <a:pt x="2589" y="795"/>
                    </a:cubicBezTo>
                    <a:cubicBezTo>
                      <a:pt x="2591" y="796"/>
                      <a:pt x="2592" y="797"/>
                      <a:pt x="2593" y="798"/>
                    </a:cubicBezTo>
                    <a:cubicBezTo>
                      <a:pt x="2606" y="806"/>
                      <a:pt x="2619" y="815"/>
                      <a:pt x="2631" y="825"/>
                    </a:cubicBezTo>
                    <a:cubicBezTo>
                      <a:pt x="2646" y="836"/>
                      <a:pt x="2661" y="848"/>
                      <a:pt x="2676" y="860"/>
                    </a:cubicBezTo>
                    <a:cubicBezTo>
                      <a:pt x="2689" y="871"/>
                      <a:pt x="2701" y="882"/>
                      <a:pt x="2714" y="893"/>
                    </a:cubicBezTo>
                    <a:cubicBezTo>
                      <a:pt x="2715" y="894"/>
                      <a:pt x="2716" y="895"/>
                      <a:pt x="2717" y="896"/>
                    </a:cubicBezTo>
                    <a:cubicBezTo>
                      <a:pt x="2730" y="907"/>
                      <a:pt x="2743" y="920"/>
                      <a:pt x="2756" y="932"/>
                    </a:cubicBezTo>
                    <a:cubicBezTo>
                      <a:pt x="2757" y="933"/>
                      <a:pt x="2758" y="934"/>
                      <a:pt x="2758" y="935"/>
                    </a:cubicBezTo>
                    <a:cubicBezTo>
                      <a:pt x="2770" y="946"/>
                      <a:pt x="2782" y="958"/>
                      <a:pt x="2794" y="971"/>
                    </a:cubicBezTo>
                    <a:cubicBezTo>
                      <a:pt x="2806" y="984"/>
                      <a:pt x="2817" y="997"/>
                      <a:pt x="2829" y="1011"/>
                    </a:cubicBezTo>
                    <a:cubicBezTo>
                      <a:pt x="2840" y="1023"/>
                      <a:pt x="2850" y="1035"/>
                      <a:pt x="2860" y="1048"/>
                    </a:cubicBezTo>
                    <a:cubicBezTo>
                      <a:pt x="2861" y="1049"/>
                      <a:pt x="2862" y="1051"/>
                      <a:pt x="2863" y="1052"/>
                    </a:cubicBezTo>
                    <a:cubicBezTo>
                      <a:pt x="2885" y="1080"/>
                      <a:pt x="2906" y="1109"/>
                      <a:pt x="2926" y="1139"/>
                    </a:cubicBezTo>
                    <a:cubicBezTo>
                      <a:pt x="2935" y="1153"/>
                      <a:pt x="2945" y="1168"/>
                      <a:pt x="2954" y="1184"/>
                    </a:cubicBezTo>
                    <a:cubicBezTo>
                      <a:pt x="2963" y="1199"/>
                      <a:pt x="2972" y="1214"/>
                      <a:pt x="2980" y="1230"/>
                    </a:cubicBezTo>
                    <a:cubicBezTo>
                      <a:pt x="2989" y="1245"/>
                      <a:pt x="2997" y="1261"/>
                      <a:pt x="3005" y="1276"/>
                    </a:cubicBezTo>
                    <a:cubicBezTo>
                      <a:pt x="3013" y="1295"/>
                      <a:pt x="3022" y="1313"/>
                      <a:pt x="3030" y="1332"/>
                    </a:cubicBezTo>
                    <a:cubicBezTo>
                      <a:pt x="3036" y="1344"/>
                      <a:pt x="3041" y="1357"/>
                      <a:pt x="3046" y="1369"/>
                    </a:cubicBezTo>
                    <a:cubicBezTo>
                      <a:pt x="3053" y="1389"/>
                      <a:pt x="3060" y="1408"/>
                      <a:pt x="3067" y="1427"/>
                    </a:cubicBezTo>
                    <a:cubicBezTo>
                      <a:pt x="3072" y="1443"/>
                      <a:pt x="3077" y="1458"/>
                      <a:pt x="3082" y="1474"/>
                    </a:cubicBezTo>
                    <a:cubicBezTo>
                      <a:pt x="3082" y="1474"/>
                      <a:pt x="3082" y="1475"/>
                      <a:pt x="3083" y="1476"/>
                    </a:cubicBezTo>
                    <a:cubicBezTo>
                      <a:pt x="3088" y="1493"/>
                      <a:pt x="3092" y="1510"/>
                      <a:pt x="3097" y="1528"/>
                    </a:cubicBezTo>
                    <a:cubicBezTo>
                      <a:pt x="3097" y="1529"/>
                      <a:pt x="3098" y="1531"/>
                      <a:pt x="3098" y="1532"/>
                    </a:cubicBezTo>
                    <a:cubicBezTo>
                      <a:pt x="3102" y="1548"/>
                      <a:pt x="3105" y="1564"/>
                      <a:pt x="3108" y="1580"/>
                    </a:cubicBezTo>
                    <a:cubicBezTo>
                      <a:pt x="3112" y="1598"/>
                      <a:pt x="3115" y="1616"/>
                      <a:pt x="3118" y="1633"/>
                    </a:cubicBezTo>
                    <a:cubicBezTo>
                      <a:pt x="3121" y="1649"/>
                      <a:pt x="3123" y="1666"/>
                      <a:pt x="3125" y="1682"/>
                    </a:cubicBezTo>
                    <a:cubicBezTo>
                      <a:pt x="3125" y="1684"/>
                      <a:pt x="3125" y="1685"/>
                      <a:pt x="3125" y="1686"/>
                    </a:cubicBezTo>
                    <a:cubicBezTo>
                      <a:pt x="3128" y="1704"/>
                      <a:pt x="3130" y="1722"/>
                      <a:pt x="3131" y="1740"/>
                    </a:cubicBezTo>
                    <a:cubicBezTo>
                      <a:pt x="3132" y="1759"/>
                      <a:pt x="3133" y="1778"/>
                      <a:pt x="3133" y="1798"/>
                    </a:cubicBezTo>
                    <a:cubicBezTo>
                      <a:pt x="3134" y="1815"/>
                      <a:pt x="3134" y="1832"/>
                      <a:pt x="3134" y="1850"/>
                    </a:cubicBezTo>
                    <a:cubicBezTo>
                      <a:pt x="3134" y="1864"/>
                      <a:pt x="3133" y="1878"/>
                      <a:pt x="3132" y="1893"/>
                    </a:cubicBezTo>
                    <a:cubicBezTo>
                      <a:pt x="3132" y="1899"/>
                      <a:pt x="3132" y="1907"/>
                      <a:pt x="3131" y="1913"/>
                    </a:cubicBezTo>
                    <a:cubicBezTo>
                      <a:pt x="3130" y="1929"/>
                      <a:pt x="3129" y="1944"/>
                      <a:pt x="3127" y="1960"/>
                    </a:cubicBezTo>
                    <a:cubicBezTo>
                      <a:pt x="3127" y="1960"/>
                      <a:pt x="3127" y="1961"/>
                      <a:pt x="3127" y="1961"/>
                    </a:cubicBezTo>
                    <a:cubicBezTo>
                      <a:pt x="3126" y="1976"/>
                      <a:pt x="3124" y="1992"/>
                      <a:pt x="3121" y="2007"/>
                    </a:cubicBezTo>
                    <a:cubicBezTo>
                      <a:pt x="3121" y="2013"/>
                      <a:pt x="3120" y="2018"/>
                      <a:pt x="3119" y="2024"/>
                    </a:cubicBezTo>
                    <a:cubicBezTo>
                      <a:pt x="3117" y="2038"/>
                      <a:pt x="3114" y="2053"/>
                      <a:pt x="3111" y="2067"/>
                    </a:cubicBezTo>
                    <a:cubicBezTo>
                      <a:pt x="3111" y="2069"/>
                      <a:pt x="3111" y="2071"/>
                      <a:pt x="3110" y="2073"/>
                    </a:cubicBezTo>
                    <a:cubicBezTo>
                      <a:pt x="3104" y="2109"/>
                      <a:pt x="3095" y="2145"/>
                      <a:pt x="3084" y="2181"/>
                    </a:cubicBezTo>
                    <a:cubicBezTo>
                      <a:pt x="2892" y="2849"/>
                      <a:pt x="2194" y="3234"/>
                      <a:pt x="1526" y="30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5840069" y="2735046"/>
                <a:ext cx="553500" cy="561924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603" extrusionOk="0">
                    <a:moveTo>
                      <a:pt x="258" y="1261"/>
                    </a:moveTo>
                    <a:cubicBezTo>
                      <a:pt x="0" y="2154"/>
                      <a:pt x="515" y="3087"/>
                      <a:pt x="1408" y="3345"/>
                    </a:cubicBezTo>
                    <a:cubicBezTo>
                      <a:pt x="2301" y="3603"/>
                      <a:pt x="3234" y="3089"/>
                      <a:pt x="3492" y="2196"/>
                    </a:cubicBezTo>
                    <a:cubicBezTo>
                      <a:pt x="3498" y="2175"/>
                      <a:pt x="3504" y="2153"/>
                      <a:pt x="3508" y="2132"/>
                    </a:cubicBezTo>
                    <a:cubicBezTo>
                      <a:pt x="3513" y="2116"/>
                      <a:pt x="3516" y="2100"/>
                      <a:pt x="3520" y="2083"/>
                    </a:cubicBezTo>
                    <a:cubicBezTo>
                      <a:pt x="3524" y="2067"/>
                      <a:pt x="3527" y="2050"/>
                      <a:pt x="3530" y="2034"/>
                    </a:cubicBezTo>
                    <a:cubicBezTo>
                      <a:pt x="3531" y="2029"/>
                      <a:pt x="3532" y="2024"/>
                      <a:pt x="3532" y="2019"/>
                    </a:cubicBezTo>
                    <a:cubicBezTo>
                      <a:pt x="3536" y="2003"/>
                      <a:pt x="3538" y="1987"/>
                      <a:pt x="3540" y="1971"/>
                    </a:cubicBezTo>
                    <a:cubicBezTo>
                      <a:pt x="3543" y="1954"/>
                      <a:pt x="3545" y="1937"/>
                      <a:pt x="3547" y="1921"/>
                    </a:cubicBezTo>
                    <a:cubicBezTo>
                      <a:pt x="3547" y="1918"/>
                      <a:pt x="3548" y="1915"/>
                      <a:pt x="3548" y="1912"/>
                    </a:cubicBezTo>
                    <a:cubicBezTo>
                      <a:pt x="3550" y="1895"/>
                      <a:pt x="3551" y="1878"/>
                      <a:pt x="3553" y="1860"/>
                    </a:cubicBezTo>
                    <a:cubicBezTo>
                      <a:pt x="3553" y="1860"/>
                      <a:pt x="3553" y="1859"/>
                      <a:pt x="3553" y="1859"/>
                    </a:cubicBezTo>
                    <a:cubicBezTo>
                      <a:pt x="3555" y="1840"/>
                      <a:pt x="3555" y="1821"/>
                      <a:pt x="3556" y="1803"/>
                    </a:cubicBezTo>
                    <a:cubicBezTo>
                      <a:pt x="3557" y="1784"/>
                      <a:pt x="3558" y="1766"/>
                      <a:pt x="3558" y="1747"/>
                    </a:cubicBezTo>
                    <a:cubicBezTo>
                      <a:pt x="3540" y="1905"/>
                      <a:pt x="3416" y="1982"/>
                      <a:pt x="3319" y="1969"/>
                    </a:cubicBezTo>
                    <a:cubicBezTo>
                      <a:pt x="3208" y="1954"/>
                      <a:pt x="3126" y="1817"/>
                      <a:pt x="3134" y="1699"/>
                    </a:cubicBezTo>
                    <a:cubicBezTo>
                      <a:pt x="3134" y="1722"/>
                      <a:pt x="3134" y="1746"/>
                      <a:pt x="3133" y="1769"/>
                    </a:cubicBezTo>
                    <a:cubicBezTo>
                      <a:pt x="3133" y="1784"/>
                      <a:pt x="3132" y="1798"/>
                      <a:pt x="3131" y="1812"/>
                    </a:cubicBezTo>
                    <a:cubicBezTo>
                      <a:pt x="3131" y="1823"/>
                      <a:pt x="3130" y="1834"/>
                      <a:pt x="3128" y="1845"/>
                    </a:cubicBezTo>
                    <a:cubicBezTo>
                      <a:pt x="3127" y="1859"/>
                      <a:pt x="3126" y="1873"/>
                      <a:pt x="3124" y="1888"/>
                    </a:cubicBezTo>
                    <a:cubicBezTo>
                      <a:pt x="3119" y="1921"/>
                      <a:pt x="3114" y="1954"/>
                      <a:pt x="3107" y="1987"/>
                    </a:cubicBezTo>
                    <a:cubicBezTo>
                      <a:pt x="3104" y="2002"/>
                      <a:pt x="3101" y="2016"/>
                      <a:pt x="3097" y="2030"/>
                    </a:cubicBezTo>
                    <a:cubicBezTo>
                      <a:pt x="3093" y="2046"/>
                      <a:pt x="3089" y="2062"/>
                      <a:pt x="3084" y="2078"/>
                    </a:cubicBezTo>
                    <a:cubicBezTo>
                      <a:pt x="2892" y="2746"/>
                      <a:pt x="2193" y="3131"/>
                      <a:pt x="1525" y="2938"/>
                    </a:cubicBezTo>
                    <a:cubicBezTo>
                      <a:pt x="857" y="2745"/>
                      <a:pt x="472" y="2046"/>
                      <a:pt x="665" y="1378"/>
                    </a:cubicBezTo>
                    <a:cubicBezTo>
                      <a:pt x="675" y="1342"/>
                      <a:pt x="687" y="1307"/>
                      <a:pt x="701" y="1273"/>
                    </a:cubicBezTo>
                    <a:cubicBezTo>
                      <a:pt x="701" y="1271"/>
                      <a:pt x="702" y="1269"/>
                      <a:pt x="703" y="1268"/>
                    </a:cubicBezTo>
                    <a:cubicBezTo>
                      <a:pt x="708" y="1254"/>
                      <a:pt x="714" y="1240"/>
                      <a:pt x="719" y="1227"/>
                    </a:cubicBezTo>
                    <a:cubicBezTo>
                      <a:pt x="722" y="1222"/>
                      <a:pt x="724" y="1216"/>
                      <a:pt x="726" y="1212"/>
                    </a:cubicBezTo>
                    <a:cubicBezTo>
                      <a:pt x="732" y="1197"/>
                      <a:pt x="739" y="1183"/>
                      <a:pt x="746" y="1170"/>
                    </a:cubicBezTo>
                    <a:cubicBezTo>
                      <a:pt x="746" y="1169"/>
                      <a:pt x="746" y="1169"/>
                      <a:pt x="747" y="1168"/>
                    </a:cubicBezTo>
                    <a:cubicBezTo>
                      <a:pt x="753" y="1154"/>
                      <a:pt x="761" y="1141"/>
                      <a:pt x="768" y="1127"/>
                    </a:cubicBezTo>
                    <a:cubicBezTo>
                      <a:pt x="771" y="1121"/>
                      <a:pt x="774" y="1115"/>
                      <a:pt x="778" y="1109"/>
                    </a:cubicBezTo>
                    <a:cubicBezTo>
                      <a:pt x="785" y="1096"/>
                      <a:pt x="792" y="1084"/>
                      <a:pt x="800" y="1072"/>
                    </a:cubicBezTo>
                    <a:cubicBezTo>
                      <a:pt x="809" y="1057"/>
                      <a:pt x="818" y="1042"/>
                      <a:pt x="828" y="1028"/>
                    </a:cubicBezTo>
                    <a:cubicBezTo>
                      <a:pt x="838" y="1012"/>
                      <a:pt x="849" y="996"/>
                      <a:pt x="861" y="981"/>
                    </a:cubicBezTo>
                    <a:cubicBezTo>
                      <a:pt x="872" y="966"/>
                      <a:pt x="883" y="952"/>
                      <a:pt x="894" y="938"/>
                    </a:cubicBezTo>
                    <a:cubicBezTo>
                      <a:pt x="894" y="937"/>
                      <a:pt x="895" y="936"/>
                      <a:pt x="896" y="935"/>
                    </a:cubicBezTo>
                    <a:cubicBezTo>
                      <a:pt x="907" y="922"/>
                      <a:pt x="917" y="909"/>
                      <a:pt x="928" y="897"/>
                    </a:cubicBezTo>
                    <a:cubicBezTo>
                      <a:pt x="940" y="883"/>
                      <a:pt x="952" y="870"/>
                      <a:pt x="965" y="857"/>
                    </a:cubicBezTo>
                    <a:cubicBezTo>
                      <a:pt x="976" y="845"/>
                      <a:pt x="987" y="834"/>
                      <a:pt x="999" y="823"/>
                    </a:cubicBezTo>
                    <a:cubicBezTo>
                      <a:pt x="1000" y="821"/>
                      <a:pt x="1002" y="820"/>
                      <a:pt x="1003" y="819"/>
                    </a:cubicBezTo>
                    <a:cubicBezTo>
                      <a:pt x="1016" y="807"/>
                      <a:pt x="1029" y="795"/>
                      <a:pt x="1042" y="783"/>
                    </a:cubicBezTo>
                    <a:cubicBezTo>
                      <a:pt x="1043" y="782"/>
                      <a:pt x="1043" y="782"/>
                      <a:pt x="1044" y="782"/>
                    </a:cubicBezTo>
                    <a:cubicBezTo>
                      <a:pt x="1056" y="771"/>
                      <a:pt x="1069" y="760"/>
                      <a:pt x="1081" y="750"/>
                    </a:cubicBezTo>
                    <a:cubicBezTo>
                      <a:pt x="1097" y="737"/>
                      <a:pt x="1113" y="725"/>
                      <a:pt x="1130" y="713"/>
                    </a:cubicBezTo>
                    <a:cubicBezTo>
                      <a:pt x="1141" y="704"/>
                      <a:pt x="1152" y="697"/>
                      <a:pt x="1163" y="689"/>
                    </a:cubicBezTo>
                    <a:cubicBezTo>
                      <a:pt x="1180" y="677"/>
                      <a:pt x="1197" y="666"/>
                      <a:pt x="1214" y="656"/>
                    </a:cubicBezTo>
                    <a:cubicBezTo>
                      <a:pt x="1229" y="646"/>
                      <a:pt x="1244" y="638"/>
                      <a:pt x="1260" y="629"/>
                    </a:cubicBezTo>
                    <a:cubicBezTo>
                      <a:pt x="1275" y="621"/>
                      <a:pt x="1291" y="612"/>
                      <a:pt x="1307" y="604"/>
                    </a:cubicBezTo>
                    <a:cubicBezTo>
                      <a:pt x="1323" y="596"/>
                      <a:pt x="1338" y="589"/>
                      <a:pt x="1355" y="581"/>
                    </a:cubicBezTo>
                    <a:cubicBezTo>
                      <a:pt x="1387" y="567"/>
                      <a:pt x="1420" y="553"/>
                      <a:pt x="1454" y="542"/>
                    </a:cubicBezTo>
                    <a:cubicBezTo>
                      <a:pt x="1455" y="541"/>
                      <a:pt x="1457" y="540"/>
                      <a:pt x="1459" y="540"/>
                    </a:cubicBezTo>
                    <a:cubicBezTo>
                      <a:pt x="1474" y="534"/>
                      <a:pt x="1489" y="529"/>
                      <a:pt x="1504" y="525"/>
                    </a:cubicBezTo>
                    <a:cubicBezTo>
                      <a:pt x="1521" y="519"/>
                      <a:pt x="1538" y="514"/>
                      <a:pt x="1556" y="510"/>
                    </a:cubicBezTo>
                    <a:cubicBezTo>
                      <a:pt x="1572" y="506"/>
                      <a:pt x="1588" y="502"/>
                      <a:pt x="1605" y="498"/>
                    </a:cubicBezTo>
                    <a:cubicBezTo>
                      <a:pt x="1606" y="498"/>
                      <a:pt x="1607" y="498"/>
                      <a:pt x="1608" y="498"/>
                    </a:cubicBezTo>
                    <a:cubicBezTo>
                      <a:pt x="1626" y="494"/>
                      <a:pt x="1643" y="491"/>
                      <a:pt x="1661" y="487"/>
                    </a:cubicBezTo>
                    <a:cubicBezTo>
                      <a:pt x="1662" y="487"/>
                      <a:pt x="1664" y="487"/>
                      <a:pt x="1665" y="487"/>
                    </a:cubicBezTo>
                    <a:cubicBezTo>
                      <a:pt x="1681" y="484"/>
                      <a:pt x="1698" y="481"/>
                      <a:pt x="1714" y="479"/>
                    </a:cubicBezTo>
                    <a:cubicBezTo>
                      <a:pt x="1733" y="477"/>
                      <a:pt x="1752" y="475"/>
                      <a:pt x="1771" y="473"/>
                    </a:cubicBezTo>
                    <a:cubicBezTo>
                      <a:pt x="1787" y="472"/>
                      <a:pt x="1802" y="471"/>
                      <a:pt x="1817" y="470"/>
                    </a:cubicBezTo>
                    <a:cubicBezTo>
                      <a:pt x="1819" y="470"/>
                      <a:pt x="1820" y="470"/>
                      <a:pt x="1822" y="470"/>
                    </a:cubicBezTo>
                    <a:cubicBezTo>
                      <a:pt x="1840" y="469"/>
                      <a:pt x="1859" y="469"/>
                      <a:pt x="1877" y="469"/>
                    </a:cubicBezTo>
                    <a:cubicBezTo>
                      <a:pt x="1878" y="469"/>
                      <a:pt x="1878" y="469"/>
                      <a:pt x="1879" y="469"/>
                    </a:cubicBezTo>
                    <a:cubicBezTo>
                      <a:pt x="1895" y="469"/>
                      <a:pt x="1910" y="470"/>
                      <a:pt x="1927" y="471"/>
                    </a:cubicBezTo>
                    <a:cubicBezTo>
                      <a:pt x="1931" y="470"/>
                      <a:pt x="1936" y="471"/>
                      <a:pt x="1942" y="471"/>
                    </a:cubicBezTo>
                    <a:cubicBezTo>
                      <a:pt x="1956" y="472"/>
                      <a:pt x="1972" y="473"/>
                      <a:pt x="1987" y="474"/>
                    </a:cubicBezTo>
                    <a:cubicBezTo>
                      <a:pt x="1685" y="483"/>
                      <a:pt x="1704" y="53"/>
                      <a:pt x="1976" y="48"/>
                    </a:cubicBezTo>
                    <a:cubicBezTo>
                      <a:pt x="1207" y="0"/>
                      <a:pt x="480" y="489"/>
                      <a:pt x="258" y="1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5751678" y="3347473"/>
                <a:ext cx="759752" cy="67346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434" extrusionOk="0">
                    <a:moveTo>
                      <a:pt x="4717" y="434"/>
                    </a:moveTo>
                    <a:cubicBezTo>
                      <a:pt x="156" y="434"/>
                      <a:pt x="156" y="434"/>
                      <a:pt x="156" y="434"/>
                    </a:cubicBezTo>
                    <a:cubicBezTo>
                      <a:pt x="70" y="434"/>
                      <a:pt x="0" y="365"/>
                      <a:pt x="0" y="278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4716" y="0"/>
                      <a:pt x="4716" y="0"/>
                      <a:pt x="4716" y="0"/>
                    </a:cubicBezTo>
                    <a:cubicBezTo>
                      <a:pt x="4802" y="0"/>
                      <a:pt x="4872" y="70"/>
                      <a:pt x="4872" y="156"/>
                    </a:cubicBezTo>
                    <a:cubicBezTo>
                      <a:pt x="4872" y="278"/>
                      <a:pt x="4872" y="278"/>
                      <a:pt x="4872" y="278"/>
                    </a:cubicBezTo>
                    <a:cubicBezTo>
                      <a:pt x="4872" y="365"/>
                      <a:pt x="4803" y="434"/>
                      <a:pt x="4717" y="4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6235724" y="3448492"/>
                <a:ext cx="275696" cy="82077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533" extrusionOk="0">
                    <a:moveTo>
                      <a:pt x="1608" y="533"/>
                    </a:moveTo>
                    <a:cubicBezTo>
                      <a:pt x="156" y="533"/>
                      <a:pt x="156" y="533"/>
                      <a:pt x="156" y="533"/>
                    </a:cubicBezTo>
                    <a:cubicBezTo>
                      <a:pt x="70" y="533"/>
                      <a:pt x="0" y="463"/>
                      <a:pt x="0" y="377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608" y="0"/>
                      <a:pt x="1608" y="0"/>
                      <a:pt x="1608" y="0"/>
                    </a:cubicBezTo>
                    <a:cubicBezTo>
                      <a:pt x="1694" y="0"/>
                      <a:pt x="1764" y="70"/>
                      <a:pt x="1764" y="156"/>
                    </a:cubicBezTo>
                    <a:cubicBezTo>
                      <a:pt x="1764" y="377"/>
                      <a:pt x="1764" y="377"/>
                      <a:pt x="1764" y="377"/>
                    </a:cubicBezTo>
                    <a:cubicBezTo>
                      <a:pt x="1764" y="463"/>
                      <a:pt x="1694" y="533"/>
                      <a:pt x="1608" y="5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6122078" y="3446388"/>
                <a:ext cx="84300" cy="84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6008433" y="3446388"/>
                <a:ext cx="86287" cy="8418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8" extrusionOk="0">
                    <a:moveTo>
                      <a:pt x="547" y="274"/>
                    </a:moveTo>
                    <a:cubicBezTo>
                      <a:pt x="548" y="425"/>
                      <a:pt x="425" y="548"/>
                      <a:pt x="274" y="548"/>
                    </a:cubicBezTo>
                    <a:cubicBezTo>
                      <a:pt x="123" y="548"/>
                      <a:pt x="0" y="425"/>
                      <a:pt x="0" y="274"/>
                    </a:cubicBezTo>
                    <a:cubicBezTo>
                      <a:pt x="0" y="123"/>
                      <a:pt x="122" y="0"/>
                      <a:pt x="274" y="0"/>
                    </a:cubicBezTo>
                    <a:cubicBezTo>
                      <a:pt x="425" y="0"/>
                      <a:pt x="547" y="123"/>
                      <a:pt x="547" y="2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0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0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" name="Google Shape;649;p30"/>
            <p:cNvGrpSpPr/>
            <p:nvPr/>
          </p:nvGrpSpPr>
          <p:grpSpPr>
            <a:xfrm>
              <a:off x="8100389" y="2547672"/>
              <a:ext cx="211524" cy="932645"/>
              <a:chOff x="5703957" y="2852807"/>
              <a:chExt cx="583675" cy="2573525"/>
            </a:xfrm>
          </p:grpSpPr>
          <p:sp>
            <p:nvSpPr>
              <p:cNvPr id="650" name="Google Shape;650;p30"/>
              <p:cNvSpPr/>
              <p:nvPr/>
            </p:nvSpPr>
            <p:spPr>
              <a:xfrm>
                <a:off x="5703957" y="2852807"/>
                <a:ext cx="583675" cy="53947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15" extrusionOk="0">
                    <a:moveTo>
                      <a:pt x="720" y="0"/>
                    </a:move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742"/>
                      <a:pt x="73" y="815"/>
                      <a:pt x="164" y="815"/>
                    </a:cubicBezTo>
                    <a:cubicBezTo>
                      <a:pt x="720" y="815"/>
                      <a:pt x="720" y="815"/>
                      <a:pt x="720" y="815"/>
                    </a:cubicBezTo>
                    <a:cubicBezTo>
                      <a:pt x="811" y="815"/>
                      <a:pt x="885" y="742"/>
                      <a:pt x="885" y="651"/>
                    </a:cubicBezTo>
                    <a:cubicBezTo>
                      <a:pt x="885" y="165"/>
                      <a:pt x="885" y="165"/>
                      <a:pt x="885" y="165"/>
                    </a:cubicBezTo>
                    <a:cubicBezTo>
                      <a:pt x="885" y="74"/>
                      <a:pt x="811" y="0"/>
                      <a:pt x="7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0"/>
              <p:cNvSpPr/>
              <p:nvPr/>
            </p:nvSpPr>
            <p:spPr>
              <a:xfrm>
                <a:off x="5978107" y="2958932"/>
                <a:ext cx="26530" cy="247624"/>
              </a:xfrm>
              <a:custGeom>
                <a:avLst/>
                <a:gdLst/>
                <a:ahLst/>
                <a:cxnLst/>
                <a:rect l="l" t="t" r="r" b="b"/>
                <a:pathLst>
                  <a:path w="37" h="379" extrusionOk="0">
                    <a:moveTo>
                      <a:pt x="19" y="0"/>
                    </a:moveTo>
                    <a:cubicBezTo>
                      <a:pt x="29" y="0"/>
                      <a:pt x="37" y="8"/>
                      <a:pt x="37" y="19"/>
                    </a:cubicBezTo>
                    <a:cubicBezTo>
                      <a:pt x="37" y="361"/>
                      <a:pt x="37" y="361"/>
                      <a:pt x="37" y="361"/>
                    </a:cubicBezTo>
                    <a:cubicBezTo>
                      <a:pt x="37" y="371"/>
                      <a:pt x="29" y="379"/>
                      <a:pt x="19" y="379"/>
                    </a:cubicBezTo>
                    <a:cubicBezTo>
                      <a:pt x="9" y="379"/>
                      <a:pt x="0" y="371"/>
                      <a:pt x="0" y="36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5871985" y="3268462"/>
                <a:ext cx="247620" cy="17688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6" extrusionOk="0">
                    <a:moveTo>
                      <a:pt x="18" y="0"/>
                    </a:moveTo>
                    <a:cubicBezTo>
                      <a:pt x="361" y="0"/>
                      <a:pt x="361" y="0"/>
                      <a:pt x="361" y="0"/>
                    </a:cubicBezTo>
                    <a:cubicBezTo>
                      <a:pt x="371" y="0"/>
                      <a:pt x="379" y="8"/>
                      <a:pt x="379" y="18"/>
                    </a:cubicBezTo>
                    <a:cubicBezTo>
                      <a:pt x="379" y="28"/>
                      <a:pt x="371" y="36"/>
                      <a:pt x="36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5871985" y="3082744"/>
                <a:ext cx="247621" cy="123813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91" extrusionOk="0">
                    <a:moveTo>
                      <a:pt x="193" y="191"/>
                    </a:moveTo>
                    <a:cubicBezTo>
                      <a:pt x="188" y="191"/>
                      <a:pt x="184" y="190"/>
                      <a:pt x="180" y="187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" y="27"/>
                      <a:pt x="0" y="15"/>
                      <a:pt x="7" y="8"/>
                    </a:cubicBezTo>
                    <a:cubicBezTo>
                      <a:pt x="14" y="0"/>
                      <a:pt x="25" y="0"/>
                      <a:pt x="33" y="6"/>
                    </a:cubicBezTo>
                    <a:cubicBezTo>
                      <a:pt x="192" y="148"/>
                      <a:pt x="192" y="148"/>
                      <a:pt x="192" y="148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56" y="0"/>
                      <a:pt x="367" y="0"/>
                      <a:pt x="374" y="8"/>
                    </a:cubicBezTo>
                    <a:cubicBezTo>
                      <a:pt x="381" y="15"/>
                      <a:pt x="380" y="27"/>
                      <a:pt x="373" y="34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1" y="190"/>
                      <a:pt x="197" y="191"/>
                      <a:pt x="193" y="1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5703957" y="3524930"/>
                <a:ext cx="583675" cy="539471"/>
              </a:xfrm>
              <a:custGeom>
                <a:avLst/>
                <a:gdLst/>
                <a:ahLst/>
                <a:cxnLst/>
                <a:rect l="l" t="t" r="r" b="b"/>
                <a:pathLst>
                  <a:path w="885" h="815" extrusionOk="0">
                    <a:moveTo>
                      <a:pt x="164" y="815"/>
                    </a:moveTo>
                    <a:cubicBezTo>
                      <a:pt x="720" y="815"/>
                      <a:pt x="720" y="815"/>
                      <a:pt x="720" y="815"/>
                    </a:cubicBezTo>
                    <a:cubicBezTo>
                      <a:pt x="811" y="815"/>
                      <a:pt x="885" y="741"/>
                      <a:pt x="885" y="650"/>
                    </a:cubicBezTo>
                    <a:cubicBezTo>
                      <a:pt x="885" y="165"/>
                      <a:pt x="885" y="165"/>
                      <a:pt x="885" y="165"/>
                    </a:cubicBezTo>
                    <a:cubicBezTo>
                      <a:pt x="885" y="74"/>
                      <a:pt x="811" y="0"/>
                      <a:pt x="72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741"/>
                      <a:pt x="73" y="815"/>
                      <a:pt x="164" y="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5978107" y="3710649"/>
                <a:ext cx="26531" cy="247624"/>
              </a:xfrm>
              <a:custGeom>
                <a:avLst/>
                <a:gdLst/>
                <a:ahLst/>
                <a:cxnLst/>
                <a:rect l="l" t="t" r="r" b="b"/>
                <a:pathLst>
                  <a:path w="36" h="379" extrusionOk="0">
                    <a:moveTo>
                      <a:pt x="18" y="379"/>
                    </a:moveTo>
                    <a:cubicBezTo>
                      <a:pt x="8" y="379"/>
                      <a:pt x="0" y="371"/>
                      <a:pt x="0" y="36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361"/>
                      <a:pt x="36" y="361"/>
                      <a:pt x="36" y="361"/>
                    </a:cubicBezTo>
                    <a:cubicBezTo>
                      <a:pt x="36" y="371"/>
                      <a:pt x="28" y="379"/>
                      <a:pt x="18" y="3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5871985" y="3631055"/>
                <a:ext cx="247620" cy="17688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6" extrusionOk="0">
                    <a:moveTo>
                      <a:pt x="361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71" y="0"/>
                      <a:pt x="379" y="8"/>
                      <a:pt x="379" y="18"/>
                    </a:cubicBezTo>
                    <a:cubicBezTo>
                      <a:pt x="379" y="28"/>
                      <a:pt x="371" y="36"/>
                      <a:pt x="361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5871985" y="3710649"/>
                <a:ext cx="247617" cy="12381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192" extrusionOk="0">
                    <a:moveTo>
                      <a:pt x="188" y="0"/>
                    </a:moveTo>
                    <a:cubicBezTo>
                      <a:pt x="192" y="0"/>
                      <a:pt x="197" y="2"/>
                      <a:pt x="200" y="5"/>
                    </a:cubicBezTo>
                    <a:cubicBezTo>
                      <a:pt x="372" y="157"/>
                      <a:pt x="372" y="157"/>
                      <a:pt x="372" y="157"/>
                    </a:cubicBezTo>
                    <a:cubicBezTo>
                      <a:pt x="380" y="164"/>
                      <a:pt x="380" y="176"/>
                      <a:pt x="374" y="183"/>
                    </a:cubicBezTo>
                    <a:cubicBezTo>
                      <a:pt x="367" y="191"/>
                      <a:pt x="355" y="192"/>
                      <a:pt x="347" y="185"/>
                    </a:cubicBezTo>
                    <a:cubicBezTo>
                      <a:pt x="188" y="43"/>
                      <a:pt x="188" y="43"/>
                      <a:pt x="188" y="43"/>
                    </a:cubicBezTo>
                    <a:cubicBezTo>
                      <a:pt x="32" y="185"/>
                      <a:pt x="32" y="185"/>
                      <a:pt x="32" y="185"/>
                    </a:cubicBezTo>
                    <a:cubicBezTo>
                      <a:pt x="25" y="192"/>
                      <a:pt x="13" y="191"/>
                      <a:pt x="6" y="184"/>
                    </a:cubicBezTo>
                    <a:cubicBezTo>
                      <a:pt x="0" y="176"/>
                      <a:pt x="0" y="164"/>
                      <a:pt x="8" y="157"/>
                    </a:cubicBezTo>
                    <a:cubicBezTo>
                      <a:pt x="176" y="5"/>
                      <a:pt x="176" y="5"/>
                      <a:pt x="176" y="5"/>
                    </a:cubicBezTo>
                    <a:cubicBezTo>
                      <a:pt x="179" y="2"/>
                      <a:pt x="184" y="0"/>
                      <a:pt x="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5730488" y="4170522"/>
                <a:ext cx="530608" cy="58367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86" extrusionOk="0">
                    <a:moveTo>
                      <a:pt x="0" y="165"/>
                    </a:moveTo>
                    <a:cubicBezTo>
                      <a:pt x="0" y="721"/>
                      <a:pt x="0" y="721"/>
                      <a:pt x="0" y="721"/>
                    </a:cubicBezTo>
                    <a:cubicBezTo>
                      <a:pt x="0" y="812"/>
                      <a:pt x="73" y="886"/>
                      <a:pt x="164" y="886"/>
                    </a:cubicBezTo>
                    <a:cubicBezTo>
                      <a:pt x="650" y="886"/>
                      <a:pt x="650" y="886"/>
                      <a:pt x="650" y="886"/>
                    </a:cubicBezTo>
                    <a:cubicBezTo>
                      <a:pt x="741" y="886"/>
                      <a:pt x="815" y="812"/>
                      <a:pt x="815" y="721"/>
                    </a:cubicBezTo>
                    <a:cubicBezTo>
                      <a:pt x="815" y="165"/>
                      <a:pt x="815" y="165"/>
                      <a:pt x="815" y="165"/>
                    </a:cubicBezTo>
                    <a:cubicBezTo>
                      <a:pt x="815" y="74"/>
                      <a:pt x="741" y="0"/>
                      <a:pt x="65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5933889" y="4338553"/>
                <a:ext cx="123809" cy="247622"/>
              </a:xfrm>
              <a:custGeom>
                <a:avLst/>
                <a:gdLst/>
                <a:ahLst/>
                <a:cxnLst/>
                <a:rect l="l" t="t" r="r" b="b"/>
                <a:pathLst>
                  <a:path w="192" h="380" extrusionOk="0">
                    <a:moveTo>
                      <a:pt x="192" y="188"/>
                    </a:moveTo>
                    <a:cubicBezTo>
                      <a:pt x="192" y="192"/>
                      <a:pt x="191" y="197"/>
                      <a:pt x="187" y="200"/>
                    </a:cubicBezTo>
                    <a:cubicBezTo>
                      <a:pt x="35" y="372"/>
                      <a:pt x="35" y="372"/>
                      <a:pt x="35" y="372"/>
                    </a:cubicBezTo>
                    <a:cubicBezTo>
                      <a:pt x="28" y="380"/>
                      <a:pt x="16" y="380"/>
                      <a:pt x="9" y="374"/>
                    </a:cubicBezTo>
                    <a:cubicBezTo>
                      <a:pt x="1" y="367"/>
                      <a:pt x="0" y="355"/>
                      <a:pt x="7" y="347"/>
                    </a:cubicBezTo>
                    <a:cubicBezTo>
                      <a:pt x="149" y="188"/>
                      <a:pt x="149" y="188"/>
                      <a:pt x="149" y="18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25"/>
                      <a:pt x="1" y="13"/>
                      <a:pt x="9" y="6"/>
                    </a:cubicBezTo>
                    <a:cubicBezTo>
                      <a:pt x="16" y="0"/>
                      <a:pt x="28" y="0"/>
                      <a:pt x="35" y="8"/>
                    </a:cubicBezTo>
                    <a:cubicBezTo>
                      <a:pt x="187" y="176"/>
                      <a:pt x="187" y="176"/>
                      <a:pt x="187" y="176"/>
                    </a:cubicBezTo>
                    <a:cubicBezTo>
                      <a:pt x="190" y="179"/>
                      <a:pt x="192" y="184"/>
                      <a:pt x="192" y="1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5730488" y="4842645"/>
                <a:ext cx="530608" cy="58368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85" extrusionOk="0">
                    <a:moveTo>
                      <a:pt x="815" y="720"/>
                    </a:moveTo>
                    <a:cubicBezTo>
                      <a:pt x="815" y="165"/>
                      <a:pt x="815" y="165"/>
                      <a:pt x="815" y="165"/>
                    </a:cubicBezTo>
                    <a:cubicBezTo>
                      <a:pt x="815" y="74"/>
                      <a:pt x="741" y="0"/>
                      <a:pt x="65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4"/>
                      <a:pt x="0" y="165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811"/>
                      <a:pt x="73" y="885"/>
                      <a:pt x="164" y="885"/>
                    </a:cubicBezTo>
                    <a:cubicBezTo>
                      <a:pt x="650" y="885"/>
                      <a:pt x="650" y="885"/>
                      <a:pt x="650" y="885"/>
                    </a:cubicBezTo>
                    <a:cubicBezTo>
                      <a:pt x="741" y="885"/>
                      <a:pt x="815" y="811"/>
                      <a:pt x="815" y="7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933889" y="5010676"/>
                <a:ext cx="123809" cy="247626"/>
              </a:xfrm>
              <a:custGeom>
                <a:avLst/>
                <a:gdLst/>
                <a:ahLst/>
                <a:cxnLst/>
                <a:rect l="l" t="t" r="r" b="b"/>
                <a:pathLst>
                  <a:path w="192" h="381" extrusionOk="0">
                    <a:moveTo>
                      <a:pt x="0" y="192"/>
                    </a:moveTo>
                    <a:cubicBezTo>
                      <a:pt x="0" y="188"/>
                      <a:pt x="2" y="184"/>
                      <a:pt x="5" y="180"/>
                    </a:cubicBezTo>
                    <a:cubicBezTo>
                      <a:pt x="158" y="8"/>
                      <a:pt x="158" y="8"/>
                      <a:pt x="158" y="8"/>
                    </a:cubicBezTo>
                    <a:cubicBezTo>
                      <a:pt x="165" y="1"/>
                      <a:pt x="176" y="0"/>
                      <a:pt x="184" y="7"/>
                    </a:cubicBezTo>
                    <a:cubicBezTo>
                      <a:pt x="191" y="14"/>
                      <a:pt x="192" y="25"/>
                      <a:pt x="185" y="33"/>
                    </a:cubicBezTo>
                    <a:cubicBezTo>
                      <a:pt x="44" y="192"/>
                      <a:pt x="44" y="192"/>
                      <a:pt x="44" y="192"/>
                    </a:cubicBezTo>
                    <a:cubicBezTo>
                      <a:pt x="185" y="348"/>
                      <a:pt x="185" y="348"/>
                      <a:pt x="185" y="348"/>
                    </a:cubicBezTo>
                    <a:cubicBezTo>
                      <a:pt x="192" y="355"/>
                      <a:pt x="192" y="367"/>
                      <a:pt x="184" y="374"/>
                    </a:cubicBezTo>
                    <a:cubicBezTo>
                      <a:pt x="176" y="381"/>
                      <a:pt x="165" y="380"/>
                      <a:pt x="158" y="373"/>
                    </a:cubicBezTo>
                    <a:cubicBezTo>
                      <a:pt x="5" y="205"/>
                      <a:pt x="5" y="205"/>
                      <a:pt x="5" y="205"/>
                    </a:cubicBezTo>
                    <a:cubicBezTo>
                      <a:pt x="2" y="201"/>
                      <a:pt x="0" y="197"/>
                      <a:pt x="0" y="1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2" name="Google Shape;662;p30"/>
            <p:cNvSpPr/>
            <p:nvPr/>
          </p:nvSpPr>
          <p:spPr>
            <a:xfrm>
              <a:off x="4893364" y="3540950"/>
              <a:ext cx="398175" cy="390075"/>
            </a:xfrm>
            <a:custGeom>
              <a:avLst/>
              <a:gdLst/>
              <a:ahLst/>
              <a:cxnLst/>
              <a:rect l="l" t="t" r="r" b="b"/>
              <a:pathLst>
                <a:path w="655" h="647" extrusionOk="0">
                  <a:moveTo>
                    <a:pt x="550" y="562"/>
                  </a:moveTo>
                  <a:cubicBezTo>
                    <a:pt x="575" y="539"/>
                    <a:pt x="596" y="512"/>
                    <a:pt x="612" y="482"/>
                  </a:cubicBezTo>
                  <a:cubicBezTo>
                    <a:pt x="613" y="481"/>
                    <a:pt x="613" y="481"/>
                    <a:pt x="613" y="481"/>
                  </a:cubicBezTo>
                  <a:cubicBezTo>
                    <a:pt x="565" y="454"/>
                    <a:pt x="565" y="454"/>
                    <a:pt x="565" y="454"/>
                  </a:cubicBezTo>
                  <a:cubicBezTo>
                    <a:pt x="579" y="429"/>
                    <a:pt x="588" y="402"/>
                    <a:pt x="594" y="375"/>
                  </a:cubicBezTo>
                  <a:cubicBezTo>
                    <a:pt x="647" y="385"/>
                    <a:pt x="647" y="385"/>
                    <a:pt x="647" y="385"/>
                  </a:cubicBezTo>
                  <a:cubicBezTo>
                    <a:pt x="654" y="351"/>
                    <a:pt x="655" y="317"/>
                    <a:pt x="651" y="283"/>
                  </a:cubicBezTo>
                  <a:cubicBezTo>
                    <a:pt x="596" y="290"/>
                    <a:pt x="596" y="290"/>
                    <a:pt x="596" y="290"/>
                  </a:cubicBezTo>
                  <a:cubicBezTo>
                    <a:pt x="593" y="262"/>
                    <a:pt x="585" y="234"/>
                    <a:pt x="573" y="209"/>
                  </a:cubicBezTo>
                  <a:cubicBezTo>
                    <a:pt x="622" y="185"/>
                    <a:pt x="622" y="185"/>
                    <a:pt x="622" y="185"/>
                  </a:cubicBezTo>
                  <a:cubicBezTo>
                    <a:pt x="608" y="154"/>
                    <a:pt x="589" y="126"/>
                    <a:pt x="565" y="101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06" y="118"/>
                    <a:pt x="484" y="101"/>
                    <a:pt x="459" y="87"/>
                  </a:cubicBezTo>
                  <a:cubicBezTo>
                    <a:pt x="458" y="86"/>
                    <a:pt x="458" y="86"/>
                    <a:pt x="458" y="86"/>
                  </a:cubicBezTo>
                  <a:cubicBezTo>
                    <a:pt x="485" y="38"/>
                    <a:pt x="485" y="38"/>
                    <a:pt x="485" y="38"/>
                  </a:cubicBezTo>
                  <a:cubicBezTo>
                    <a:pt x="455" y="22"/>
                    <a:pt x="423" y="10"/>
                    <a:pt x="389" y="4"/>
                  </a:cubicBezTo>
                  <a:cubicBezTo>
                    <a:pt x="379" y="57"/>
                    <a:pt x="379" y="57"/>
                    <a:pt x="379" y="57"/>
                  </a:cubicBezTo>
                  <a:cubicBezTo>
                    <a:pt x="351" y="52"/>
                    <a:pt x="322" y="51"/>
                    <a:pt x="294" y="55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53" y="5"/>
                    <a:pt x="220" y="14"/>
                    <a:pt x="189" y="28"/>
                  </a:cubicBezTo>
                  <a:cubicBezTo>
                    <a:pt x="213" y="78"/>
                    <a:pt x="213" y="78"/>
                    <a:pt x="213" y="78"/>
                  </a:cubicBezTo>
                  <a:cubicBezTo>
                    <a:pt x="187" y="90"/>
                    <a:pt x="163" y="106"/>
                    <a:pt x="142" y="12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80" y="109"/>
                    <a:pt x="59" y="136"/>
                    <a:pt x="43" y="165"/>
                  </a:cubicBezTo>
                  <a:cubicBezTo>
                    <a:pt x="42" y="166"/>
                    <a:pt x="42" y="166"/>
                    <a:pt x="42" y="166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76" y="218"/>
                    <a:pt x="67" y="245"/>
                    <a:pt x="61" y="272"/>
                  </a:cubicBezTo>
                  <a:cubicBezTo>
                    <a:pt x="8" y="262"/>
                    <a:pt x="8" y="262"/>
                    <a:pt x="8" y="262"/>
                  </a:cubicBezTo>
                  <a:cubicBezTo>
                    <a:pt x="1" y="295"/>
                    <a:pt x="0" y="329"/>
                    <a:pt x="4" y="364"/>
                  </a:cubicBezTo>
                  <a:cubicBezTo>
                    <a:pt x="59" y="357"/>
                    <a:pt x="59" y="357"/>
                    <a:pt x="59" y="357"/>
                  </a:cubicBezTo>
                  <a:cubicBezTo>
                    <a:pt x="62" y="385"/>
                    <a:pt x="70" y="412"/>
                    <a:pt x="82" y="438"/>
                  </a:cubicBezTo>
                  <a:cubicBezTo>
                    <a:pt x="32" y="461"/>
                    <a:pt x="32" y="461"/>
                    <a:pt x="32" y="461"/>
                  </a:cubicBezTo>
                  <a:cubicBezTo>
                    <a:pt x="47" y="492"/>
                    <a:pt x="66" y="521"/>
                    <a:pt x="89" y="546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48" y="529"/>
                    <a:pt x="170" y="546"/>
                    <a:pt x="196" y="561"/>
                  </a:cubicBezTo>
                  <a:cubicBezTo>
                    <a:pt x="196" y="561"/>
                    <a:pt x="196" y="561"/>
                    <a:pt x="196" y="561"/>
                  </a:cubicBezTo>
                  <a:cubicBezTo>
                    <a:pt x="170" y="609"/>
                    <a:pt x="170" y="609"/>
                    <a:pt x="170" y="609"/>
                  </a:cubicBezTo>
                  <a:cubicBezTo>
                    <a:pt x="200" y="625"/>
                    <a:pt x="232" y="637"/>
                    <a:pt x="265" y="643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304" y="595"/>
                    <a:pt x="332" y="596"/>
                    <a:pt x="360" y="593"/>
                  </a:cubicBezTo>
                  <a:cubicBezTo>
                    <a:pt x="367" y="647"/>
                    <a:pt x="367" y="647"/>
                    <a:pt x="367" y="647"/>
                  </a:cubicBezTo>
                  <a:cubicBezTo>
                    <a:pt x="401" y="643"/>
                    <a:pt x="434" y="633"/>
                    <a:pt x="465" y="619"/>
                  </a:cubicBezTo>
                  <a:cubicBezTo>
                    <a:pt x="442" y="569"/>
                    <a:pt x="442" y="569"/>
                    <a:pt x="442" y="569"/>
                  </a:cubicBezTo>
                  <a:cubicBezTo>
                    <a:pt x="467" y="557"/>
                    <a:pt x="491" y="541"/>
                    <a:pt x="512" y="522"/>
                  </a:cubicBezTo>
                  <a:lnTo>
                    <a:pt x="550" y="562"/>
                  </a:lnTo>
                  <a:close/>
                  <a:moveTo>
                    <a:pt x="275" y="457"/>
                  </a:moveTo>
                  <a:cubicBezTo>
                    <a:pt x="187" y="422"/>
                    <a:pt x="157" y="314"/>
                    <a:pt x="212" y="238"/>
                  </a:cubicBezTo>
                  <a:cubicBezTo>
                    <a:pt x="250" y="187"/>
                    <a:pt x="320" y="167"/>
                    <a:pt x="380" y="190"/>
                  </a:cubicBezTo>
                  <a:cubicBezTo>
                    <a:pt x="468" y="225"/>
                    <a:pt x="498" y="333"/>
                    <a:pt x="443" y="409"/>
                  </a:cubicBezTo>
                  <a:cubicBezTo>
                    <a:pt x="404" y="461"/>
                    <a:pt x="335" y="481"/>
                    <a:pt x="275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3" name="Google Shape;663;p30"/>
            <p:cNvGrpSpPr/>
            <p:nvPr/>
          </p:nvGrpSpPr>
          <p:grpSpPr>
            <a:xfrm>
              <a:off x="4490527" y="539500"/>
              <a:ext cx="510600" cy="486850"/>
              <a:chOff x="1973" y="306"/>
              <a:chExt cx="71" cy="67"/>
            </a:xfrm>
          </p:grpSpPr>
          <p:sp>
            <p:nvSpPr>
              <p:cNvPr id="664" name="Google Shape;664;p30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67" name="Google Shape;667;p30"/>
            <p:cNvCxnSpPr/>
            <p:nvPr/>
          </p:nvCxnSpPr>
          <p:spPr>
            <a:xfrm rot="-5400000" flipH="1">
              <a:off x="4061850" y="1686947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668" name="Google Shape;668;p30"/>
            <p:cNvGrpSpPr/>
            <p:nvPr/>
          </p:nvGrpSpPr>
          <p:grpSpPr>
            <a:xfrm>
              <a:off x="4676742" y="1178182"/>
              <a:ext cx="138146" cy="138146"/>
              <a:chOff x="4315031" y="1267400"/>
              <a:chExt cx="298500" cy="298500"/>
            </a:xfrm>
          </p:grpSpPr>
          <p:sp>
            <p:nvSpPr>
              <p:cNvPr id="669" name="Google Shape;669;p3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71" name="Google Shape;671;p30"/>
            <p:cNvCxnSpPr>
              <a:stCxn id="640" idx="4"/>
            </p:cNvCxnSpPr>
            <p:nvPr/>
          </p:nvCxnSpPr>
          <p:spPr>
            <a:xfrm>
              <a:off x="7912872" y="2339437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672" name="Google Shape;672;p30"/>
            <p:cNvGrpSpPr/>
            <p:nvPr/>
          </p:nvGrpSpPr>
          <p:grpSpPr>
            <a:xfrm>
              <a:off x="7681476" y="3815950"/>
              <a:ext cx="476607" cy="475800"/>
              <a:chOff x="2153" y="22"/>
              <a:chExt cx="45" cy="45"/>
            </a:xfrm>
          </p:grpSpPr>
          <p:sp>
            <p:nvSpPr>
              <p:cNvPr id="673" name="Google Shape;673;p30"/>
              <p:cNvSpPr/>
              <p:nvPr/>
            </p:nvSpPr>
            <p:spPr>
              <a:xfrm>
                <a:off x="2153" y="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30"/>
              <p:cNvSpPr/>
              <p:nvPr/>
            </p:nvSpPr>
            <p:spPr>
              <a:xfrm>
                <a:off x="2161" y="27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" name="Google Shape;675;p30"/>
            <p:cNvGrpSpPr/>
            <p:nvPr/>
          </p:nvGrpSpPr>
          <p:grpSpPr>
            <a:xfrm>
              <a:off x="7843792" y="3540957"/>
              <a:ext cx="138146" cy="138146"/>
              <a:chOff x="4315031" y="1267400"/>
              <a:chExt cx="298500" cy="298500"/>
            </a:xfrm>
          </p:grpSpPr>
          <p:sp>
            <p:nvSpPr>
              <p:cNvPr id="676" name="Google Shape;676;p30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Immagine 4" descr="Immagine che contiene testo, logo, emblema, simbolo&#10;&#10;Descrizione generata automaticamente">
            <a:extLst>
              <a:ext uri="{FF2B5EF4-FFF2-40B4-BE49-F238E27FC236}">
                <a16:creationId xmlns:a16="http://schemas.microsoft.com/office/drawing/2014/main" id="{52A9D1A8-4463-7EE2-8610-AA6056004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0" b="15873"/>
          <a:stretch/>
        </p:blipFill>
        <p:spPr>
          <a:xfrm>
            <a:off x="511847" y="4518481"/>
            <a:ext cx="1511785" cy="471444"/>
          </a:xfrm>
          <a:prstGeom prst="rect">
            <a:avLst/>
          </a:prstGeom>
        </p:spPr>
      </p:pic>
      <p:pic>
        <p:nvPicPr>
          <p:cNvPr id="9" name="Immagine 8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F6993B7C-47F0-5884-7645-606943BC3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057"/>
          <a:stretch/>
        </p:blipFill>
        <p:spPr>
          <a:xfrm>
            <a:off x="1916369" y="4473607"/>
            <a:ext cx="877294" cy="5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ED4BC1B-8AFF-981A-87F2-87A6C99AD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CDD759B3-7FA3-12BC-68B6-EF1246FE5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UN FRAMEWORK PER IL SECURITY AUDIT</a:t>
            </a:r>
            <a:endParaRPr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A4829F7-A71A-66A7-81C8-7A660B89D5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7707" y="2025301"/>
            <a:ext cx="1044053" cy="1092897"/>
          </a:xfrm>
          <a:prstGeom prst="rect">
            <a:avLst/>
          </a:prstGeom>
        </p:spPr>
      </p:pic>
      <p:sp>
        <p:nvSpPr>
          <p:cNvPr id="8" name="Google Shape;1238;p45">
            <a:extLst>
              <a:ext uri="{FF2B5EF4-FFF2-40B4-BE49-F238E27FC236}">
                <a16:creationId xmlns:a16="http://schemas.microsoft.com/office/drawing/2014/main" id="{570259B9-B0F2-B33C-BC50-A88FE6F5FA70}"/>
              </a:ext>
            </a:extLst>
          </p:cNvPr>
          <p:cNvSpPr txBox="1"/>
          <p:nvPr/>
        </p:nvSpPr>
        <p:spPr>
          <a:xfrm flipH="1">
            <a:off x="527608" y="3383306"/>
            <a:ext cx="292424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Intrusion detection/prevention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85B01B0-0C83-12B0-D7F9-E48A0DDC48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2784" y="2085589"/>
            <a:ext cx="1004888" cy="1032609"/>
          </a:xfrm>
          <a:prstGeom prst="rect">
            <a:avLst/>
          </a:prstGeom>
        </p:spPr>
      </p:pic>
      <p:sp>
        <p:nvSpPr>
          <p:cNvPr id="11" name="Google Shape;1238;p45">
            <a:extLst>
              <a:ext uri="{FF2B5EF4-FFF2-40B4-BE49-F238E27FC236}">
                <a16:creationId xmlns:a16="http://schemas.microsoft.com/office/drawing/2014/main" id="{6F2E6F2F-E873-84B9-3450-CCAFFB518FC7}"/>
              </a:ext>
            </a:extLst>
          </p:cNvPr>
          <p:cNvSpPr txBox="1"/>
          <p:nvPr/>
        </p:nvSpPr>
        <p:spPr>
          <a:xfrm flipH="1">
            <a:off x="3443839" y="3383306"/>
            <a:ext cx="210277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Incident response plan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95CA19-12E6-90CA-FD46-70FDDA4246A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8777" y="2085589"/>
            <a:ext cx="1044053" cy="1059362"/>
          </a:xfrm>
          <a:prstGeom prst="rect">
            <a:avLst/>
          </a:prstGeom>
        </p:spPr>
      </p:pic>
      <p:sp>
        <p:nvSpPr>
          <p:cNvPr id="15" name="Google Shape;1238;p45">
            <a:extLst>
              <a:ext uri="{FF2B5EF4-FFF2-40B4-BE49-F238E27FC236}">
                <a16:creationId xmlns:a16="http://schemas.microsoft.com/office/drawing/2014/main" id="{CF4FCAE9-154A-DD7F-839D-5C19060DEB3D}"/>
              </a:ext>
            </a:extLst>
          </p:cNvPr>
          <p:cNvSpPr txBox="1"/>
          <p:nvPr/>
        </p:nvSpPr>
        <p:spPr>
          <a:xfrm flipH="1">
            <a:off x="5829414" y="3383306"/>
            <a:ext cx="210277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Focus sugli errori di configurazione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" name="Immagine 2" descr="Immagine che contiene schermata, Elementi grafici, cerchio, logo&#10;&#10;Il contenuto generato dall'IA potrebbe non essere corretto.">
            <a:extLst>
              <a:ext uri="{FF2B5EF4-FFF2-40B4-BE49-F238E27FC236}">
                <a16:creationId xmlns:a16="http://schemas.microsoft.com/office/drawing/2014/main" id="{45633781-6EA6-4FC3-1C6C-F50AB5CC4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017" y="1714474"/>
            <a:ext cx="3541203" cy="218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33333E-6 L -0.4849 -0.00833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53" y="-43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44444E-6 L -0.49826 0.00031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AA9DEA58-555F-AE20-F402-D0ECA216E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>
            <a:extLst>
              <a:ext uri="{FF2B5EF4-FFF2-40B4-BE49-F238E27FC236}">
                <a16:creationId xmlns:a16="http://schemas.microsoft.com/office/drawing/2014/main" id="{7152FEB4-8E44-AA52-7792-A95EB41EC3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GOOGLE CLOUD</a:t>
            </a:r>
            <a:br>
              <a:rPr lang="it-IT" dirty="0"/>
            </a:br>
            <a:r>
              <a:rPr lang="it-IT" dirty="0"/>
              <a:t>PLATFORM (GCP)</a:t>
            </a:r>
            <a:endParaRPr dirty="0"/>
          </a:p>
        </p:txBody>
      </p:sp>
      <p:sp>
        <p:nvSpPr>
          <p:cNvPr id="736" name="Google Shape;736;p34">
            <a:extLst>
              <a:ext uri="{FF2B5EF4-FFF2-40B4-BE49-F238E27FC236}">
                <a16:creationId xmlns:a16="http://schemas.microsoft.com/office/drawing/2014/main" id="{6FAA6C5B-CB3A-8D2C-45B9-2A3242399E9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02</a:t>
            </a:r>
            <a:endParaRPr dirty="0"/>
          </a:p>
        </p:txBody>
      </p:sp>
      <p:grpSp>
        <p:nvGrpSpPr>
          <p:cNvPr id="737" name="Google Shape;737;p34">
            <a:extLst>
              <a:ext uri="{FF2B5EF4-FFF2-40B4-BE49-F238E27FC236}">
                <a16:creationId xmlns:a16="http://schemas.microsoft.com/office/drawing/2014/main" id="{027E651D-DB31-9E83-0C51-304DFB67CE3E}"/>
              </a:ext>
            </a:extLst>
          </p:cNvPr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738" name="Google Shape;738;p34">
              <a:extLst>
                <a:ext uri="{FF2B5EF4-FFF2-40B4-BE49-F238E27FC236}">
                  <a16:creationId xmlns:a16="http://schemas.microsoft.com/office/drawing/2014/main" id="{59EAD954-4098-0BEB-CC48-CD450B33C7DA}"/>
                </a:ext>
              </a:extLst>
            </p:cNvPr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34">
              <a:extLst>
                <a:ext uri="{FF2B5EF4-FFF2-40B4-BE49-F238E27FC236}">
                  <a16:creationId xmlns:a16="http://schemas.microsoft.com/office/drawing/2014/main" id="{948670DE-A842-0F67-1A35-6CAA27258F97}"/>
                </a:ext>
              </a:extLst>
            </p:cNvPr>
            <p:cNvGrpSpPr/>
            <p:nvPr/>
          </p:nvGrpSpPr>
          <p:grpSpPr>
            <a:xfrm>
              <a:off x="5056248" y="649401"/>
              <a:ext cx="3190937" cy="3643706"/>
              <a:chOff x="5459150" y="845001"/>
              <a:chExt cx="2859775" cy="3265555"/>
            </a:xfrm>
          </p:grpSpPr>
          <p:sp>
            <p:nvSpPr>
              <p:cNvPr id="740" name="Google Shape;740;p34">
                <a:extLst>
                  <a:ext uri="{FF2B5EF4-FFF2-40B4-BE49-F238E27FC236}">
                    <a16:creationId xmlns:a16="http://schemas.microsoft.com/office/drawing/2014/main" id="{77BA440D-5F36-0281-FCF1-8BCCA1F9872E}"/>
                  </a:ext>
                </a:extLst>
              </p:cNvPr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41" name="Google Shape;741;p34">
                <a:extLst>
                  <a:ext uri="{FF2B5EF4-FFF2-40B4-BE49-F238E27FC236}">
                    <a16:creationId xmlns:a16="http://schemas.microsoft.com/office/drawing/2014/main" id="{27B84E84-9296-4361-A2AF-A71C220F14E4}"/>
                  </a:ext>
                </a:extLst>
              </p:cNvPr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742" name="Google Shape;742;p34">
                <a:extLst>
                  <a:ext uri="{FF2B5EF4-FFF2-40B4-BE49-F238E27FC236}">
                    <a16:creationId xmlns:a16="http://schemas.microsoft.com/office/drawing/2014/main" id="{F5E41ED3-4F9C-7F48-1925-09769DF4F3A0}"/>
                  </a:ext>
                </a:extLst>
              </p:cNvPr>
              <p:cNvGrpSpPr/>
              <p:nvPr/>
            </p:nvGrpSpPr>
            <p:grpSpPr>
              <a:xfrm>
                <a:off x="5550581" y="845001"/>
                <a:ext cx="2753250" cy="3265555"/>
                <a:chOff x="4512556" y="720026"/>
                <a:chExt cx="2753250" cy="3265555"/>
              </a:xfrm>
            </p:grpSpPr>
            <p:sp>
              <p:nvSpPr>
                <p:cNvPr id="743" name="Google Shape;743;p34">
                  <a:extLst>
                    <a:ext uri="{FF2B5EF4-FFF2-40B4-BE49-F238E27FC236}">
                      <a16:creationId xmlns:a16="http://schemas.microsoft.com/office/drawing/2014/main" id="{FF63050B-1654-655C-5831-87A6264F4148}"/>
                    </a:ext>
                  </a:extLst>
                </p:cNvPr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4">
                  <a:extLst>
                    <a:ext uri="{FF2B5EF4-FFF2-40B4-BE49-F238E27FC236}">
                      <a16:creationId xmlns:a16="http://schemas.microsoft.com/office/drawing/2014/main" id="{C345A31E-7F81-0C22-A12F-13F807D4F641}"/>
                    </a:ext>
                  </a:extLst>
                </p:cNvPr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34">
                  <a:extLst>
                    <a:ext uri="{FF2B5EF4-FFF2-40B4-BE49-F238E27FC236}">
                      <a16:creationId xmlns:a16="http://schemas.microsoft.com/office/drawing/2014/main" id="{EE0272A0-7AAF-C48A-9BB1-C5E92F34FDBE}"/>
                    </a:ext>
                  </a:extLst>
                </p:cNvPr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34">
                  <a:extLst>
                    <a:ext uri="{FF2B5EF4-FFF2-40B4-BE49-F238E27FC236}">
                      <a16:creationId xmlns:a16="http://schemas.microsoft.com/office/drawing/2014/main" id="{ECC6F3EE-3A73-FAE3-8DE5-1554EE17EDFF}"/>
                    </a:ext>
                  </a:extLst>
                </p:cNvPr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34">
                  <a:extLst>
                    <a:ext uri="{FF2B5EF4-FFF2-40B4-BE49-F238E27FC236}">
                      <a16:creationId xmlns:a16="http://schemas.microsoft.com/office/drawing/2014/main" id="{D24CBB1A-87B2-22B2-B77F-2FB8874F7D2C}"/>
                    </a:ext>
                  </a:extLst>
                </p:cNvPr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4">
                  <a:extLst>
                    <a:ext uri="{FF2B5EF4-FFF2-40B4-BE49-F238E27FC236}">
                      <a16:creationId xmlns:a16="http://schemas.microsoft.com/office/drawing/2014/main" id="{09989525-45DF-5B3D-AEF2-0371F83198ED}"/>
                    </a:ext>
                  </a:extLst>
                </p:cNvPr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4">
                  <a:extLst>
                    <a:ext uri="{FF2B5EF4-FFF2-40B4-BE49-F238E27FC236}">
                      <a16:creationId xmlns:a16="http://schemas.microsoft.com/office/drawing/2014/main" id="{B82108E9-0772-6A9A-B526-63F6A4B2AC05}"/>
                    </a:ext>
                  </a:extLst>
                </p:cNvPr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34">
                  <a:extLst>
                    <a:ext uri="{FF2B5EF4-FFF2-40B4-BE49-F238E27FC236}">
                      <a16:creationId xmlns:a16="http://schemas.microsoft.com/office/drawing/2014/main" id="{98069C50-632E-CBBD-9988-AC763B6E2CF8}"/>
                    </a:ext>
                  </a:extLst>
                </p:cNvPr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34">
                  <a:extLst>
                    <a:ext uri="{FF2B5EF4-FFF2-40B4-BE49-F238E27FC236}">
                      <a16:creationId xmlns:a16="http://schemas.microsoft.com/office/drawing/2014/main" id="{27ED9E21-02BE-082C-3F2F-DBBA30FC9BCF}"/>
                    </a:ext>
                  </a:extLst>
                </p:cNvPr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4">
                  <a:extLst>
                    <a:ext uri="{FF2B5EF4-FFF2-40B4-BE49-F238E27FC236}">
                      <a16:creationId xmlns:a16="http://schemas.microsoft.com/office/drawing/2014/main" id="{603092DE-207E-7B00-126C-2C0B106016A0}"/>
                    </a:ext>
                  </a:extLst>
                </p:cNvPr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4">
                  <a:extLst>
                    <a:ext uri="{FF2B5EF4-FFF2-40B4-BE49-F238E27FC236}">
                      <a16:creationId xmlns:a16="http://schemas.microsoft.com/office/drawing/2014/main" id="{D22A176F-52D3-54CA-83D9-6393C933D815}"/>
                    </a:ext>
                  </a:extLst>
                </p:cNvPr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4">
                  <a:extLst>
                    <a:ext uri="{FF2B5EF4-FFF2-40B4-BE49-F238E27FC236}">
                      <a16:creationId xmlns:a16="http://schemas.microsoft.com/office/drawing/2014/main" id="{A993885D-6933-BD95-5810-B75636992FBE}"/>
                    </a:ext>
                  </a:extLst>
                </p:cNvPr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4">
                  <a:extLst>
                    <a:ext uri="{FF2B5EF4-FFF2-40B4-BE49-F238E27FC236}">
                      <a16:creationId xmlns:a16="http://schemas.microsoft.com/office/drawing/2014/main" id="{50281747-B430-0DA5-EF58-DF00E4A9D8EE}"/>
                    </a:ext>
                  </a:extLst>
                </p:cNvPr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4">
                  <a:extLst>
                    <a:ext uri="{FF2B5EF4-FFF2-40B4-BE49-F238E27FC236}">
                      <a16:creationId xmlns:a16="http://schemas.microsoft.com/office/drawing/2014/main" id="{F882AA29-5164-520E-B543-A59407D8390D}"/>
                    </a:ext>
                  </a:extLst>
                </p:cNvPr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34">
                  <a:extLst>
                    <a:ext uri="{FF2B5EF4-FFF2-40B4-BE49-F238E27FC236}">
                      <a16:creationId xmlns:a16="http://schemas.microsoft.com/office/drawing/2014/main" id="{F2D0925D-CFAF-6CA1-4671-A2C703009503}"/>
                    </a:ext>
                  </a:extLst>
                </p:cNvPr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34">
                  <a:extLst>
                    <a:ext uri="{FF2B5EF4-FFF2-40B4-BE49-F238E27FC236}">
                      <a16:creationId xmlns:a16="http://schemas.microsoft.com/office/drawing/2014/main" id="{E8E7E7A7-9F78-61C3-B37C-1966ACFCCF05}"/>
                    </a:ext>
                  </a:extLst>
                </p:cNvPr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4">
                  <a:extLst>
                    <a:ext uri="{FF2B5EF4-FFF2-40B4-BE49-F238E27FC236}">
                      <a16:creationId xmlns:a16="http://schemas.microsoft.com/office/drawing/2014/main" id="{864CC370-86EE-C8A3-0868-E7897F2A4C81}"/>
                    </a:ext>
                  </a:extLst>
                </p:cNvPr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4">
                  <a:extLst>
                    <a:ext uri="{FF2B5EF4-FFF2-40B4-BE49-F238E27FC236}">
                      <a16:creationId xmlns:a16="http://schemas.microsoft.com/office/drawing/2014/main" id="{E92925AD-B3C2-7F10-2B3D-DC8EC4D4CFF5}"/>
                    </a:ext>
                  </a:extLst>
                </p:cNvPr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4">
                  <a:extLst>
                    <a:ext uri="{FF2B5EF4-FFF2-40B4-BE49-F238E27FC236}">
                      <a16:creationId xmlns:a16="http://schemas.microsoft.com/office/drawing/2014/main" id="{ABE2491F-8AB6-0511-C721-09E5B81D58EA}"/>
                    </a:ext>
                  </a:extLst>
                </p:cNvPr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4">
                  <a:extLst>
                    <a:ext uri="{FF2B5EF4-FFF2-40B4-BE49-F238E27FC236}">
                      <a16:creationId xmlns:a16="http://schemas.microsoft.com/office/drawing/2014/main" id="{01D05288-5DC5-17A6-D7D7-48979C8F4292}"/>
                    </a:ext>
                  </a:extLst>
                </p:cNvPr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4">
                  <a:extLst>
                    <a:ext uri="{FF2B5EF4-FFF2-40B4-BE49-F238E27FC236}">
                      <a16:creationId xmlns:a16="http://schemas.microsoft.com/office/drawing/2014/main" id="{7372F68A-A5C9-D8AF-F235-0AF3ECC1C477}"/>
                    </a:ext>
                  </a:extLst>
                </p:cNvPr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4">
                  <a:extLst>
                    <a:ext uri="{FF2B5EF4-FFF2-40B4-BE49-F238E27FC236}">
                      <a16:creationId xmlns:a16="http://schemas.microsoft.com/office/drawing/2014/main" id="{E89849E5-E01F-B009-E8CF-F825D23CFC73}"/>
                    </a:ext>
                  </a:extLst>
                </p:cNvPr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4">
                  <a:extLst>
                    <a:ext uri="{FF2B5EF4-FFF2-40B4-BE49-F238E27FC236}">
                      <a16:creationId xmlns:a16="http://schemas.microsoft.com/office/drawing/2014/main" id="{802BE10F-2675-6C0A-0266-D5EF24A8FE02}"/>
                    </a:ext>
                  </a:extLst>
                </p:cNvPr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4">
                  <a:extLst>
                    <a:ext uri="{FF2B5EF4-FFF2-40B4-BE49-F238E27FC236}">
                      <a16:creationId xmlns:a16="http://schemas.microsoft.com/office/drawing/2014/main" id="{F9228D42-FFD9-EF9C-A361-76B4D215C171}"/>
                    </a:ext>
                  </a:extLst>
                </p:cNvPr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67" name="Google Shape;767;p34">
                  <a:extLst>
                    <a:ext uri="{FF2B5EF4-FFF2-40B4-BE49-F238E27FC236}">
                      <a16:creationId xmlns:a16="http://schemas.microsoft.com/office/drawing/2014/main" id="{C0755866-F3B6-C879-5B26-AF6DEC4DBE3A}"/>
                    </a:ext>
                  </a:extLst>
                </p:cNvPr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768" name="Google Shape;768;p34">
                  <a:extLst>
                    <a:ext uri="{FF2B5EF4-FFF2-40B4-BE49-F238E27FC236}">
                      <a16:creationId xmlns:a16="http://schemas.microsoft.com/office/drawing/2014/main" id="{A00F0514-A700-E899-08FC-977B7F207344}"/>
                    </a:ext>
                  </a:extLst>
                </p:cNvPr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4">
                  <a:extLst>
                    <a:ext uri="{FF2B5EF4-FFF2-40B4-BE49-F238E27FC236}">
                      <a16:creationId xmlns:a16="http://schemas.microsoft.com/office/drawing/2014/main" id="{1C3FC1C9-55B4-2E01-A98A-078B13C3B46A}"/>
                    </a:ext>
                  </a:extLst>
                </p:cNvPr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4">
                  <a:extLst>
                    <a:ext uri="{FF2B5EF4-FFF2-40B4-BE49-F238E27FC236}">
                      <a16:creationId xmlns:a16="http://schemas.microsoft.com/office/drawing/2014/main" id="{B591E5E4-DC9C-1573-46E0-4356FD18C831}"/>
                    </a:ext>
                  </a:extLst>
                </p:cNvPr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4">
                  <a:extLst>
                    <a:ext uri="{FF2B5EF4-FFF2-40B4-BE49-F238E27FC236}">
                      <a16:creationId xmlns:a16="http://schemas.microsoft.com/office/drawing/2014/main" id="{95E28DF1-F57E-4CF6-8943-AD915EF17FDD}"/>
                    </a:ext>
                  </a:extLst>
                </p:cNvPr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4">
                  <a:extLst>
                    <a:ext uri="{FF2B5EF4-FFF2-40B4-BE49-F238E27FC236}">
                      <a16:creationId xmlns:a16="http://schemas.microsoft.com/office/drawing/2014/main" id="{AC537FF8-612A-818A-9C15-3A267E8B853C}"/>
                    </a:ext>
                  </a:extLst>
                </p:cNvPr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4">
                  <a:extLst>
                    <a:ext uri="{FF2B5EF4-FFF2-40B4-BE49-F238E27FC236}">
                      <a16:creationId xmlns:a16="http://schemas.microsoft.com/office/drawing/2014/main" id="{C0E426E4-F317-35F5-AC61-CDFDCCC2F0C1}"/>
                    </a:ext>
                  </a:extLst>
                </p:cNvPr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4">
                  <a:extLst>
                    <a:ext uri="{FF2B5EF4-FFF2-40B4-BE49-F238E27FC236}">
                      <a16:creationId xmlns:a16="http://schemas.microsoft.com/office/drawing/2014/main" id="{75BC736C-2F89-5A12-F240-D0954094237E}"/>
                    </a:ext>
                  </a:extLst>
                </p:cNvPr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4">
                  <a:extLst>
                    <a:ext uri="{FF2B5EF4-FFF2-40B4-BE49-F238E27FC236}">
                      <a16:creationId xmlns:a16="http://schemas.microsoft.com/office/drawing/2014/main" id="{80BD05CC-B5FA-2754-8589-3B068A5F15D7}"/>
                    </a:ext>
                  </a:extLst>
                </p:cNvPr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4">
                  <a:extLst>
                    <a:ext uri="{FF2B5EF4-FFF2-40B4-BE49-F238E27FC236}">
                      <a16:creationId xmlns:a16="http://schemas.microsoft.com/office/drawing/2014/main" id="{1D04FCD0-34DA-1765-393C-24E0E7B70FE3}"/>
                    </a:ext>
                  </a:extLst>
                </p:cNvPr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4">
                  <a:extLst>
                    <a:ext uri="{FF2B5EF4-FFF2-40B4-BE49-F238E27FC236}">
                      <a16:creationId xmlns:a16="http://schemas.microsoft.com/office/drawing/2014/main" id="{B6CD345A-8471-DCDA-F59D-12339BE58685}"/>
                    </a:ext>
                  </a:extLst>
                </p:cNvPr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4">
                  <a:extLst>
                    <a:ext uri="{FF2B5EF4-FFF2-40B4-BE49-F238E27FC236}">
                      <a16:creationId xmlns:a16="http://schemas.microsoft.com/office/drawing/2014/main" id="{F051D19A-A849-3745-7E3B-2FE51F6BE47E}"/>
                    </a:ext>
                  </a:extLst>
                </p:cNvPr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34">
                  <a:extLst>
                    <a:ext uri="{FF2B5EF4-FFF2-40B4-BE49-F238E27FC236}">
                      <a16:creationId xmlns:a16="http://schemas.microsoft.com/office/drawing/2014/main" id="{005656B4-D0EC-5A44-1AC8-5205F58DEB1F}"/>
                    </a:ext>
                  </a:extLst>
                </p:cNvPr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34">
                  <a:extLst>
                    <a:ext uri="{FF2B5EF4-FFF2-40B4-BE49-F238E27FC236}">
                      <a16:creationId xmlns:a16="http://schemas.microsoft.com/office/drawing/2014/main" id="{1249E5F4-ADD8-AAD8-9B02-8A0CBFE594DC}"/>
                    </a:ext>
                  </a:extLst>
                </p:cNvPr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34">
                  <a:extLst>
                    <a:ext uri="{FF2B5EF4-FFF2-40B4-BE49-F238E27FC236}">
                      <a16:creationId xmlns:a16="http://schemas.microsoft.com/office/drawing/2014/main" id="{D64A6941-3483-82A0-3A1A-3F2B14C9845D}"/>
                    </a:ext>
                  </a:extLst>
                </p:cNvPr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4">
                  <a:extLst>
                    <a:ext uri="{FF2B5EF4-FFF2-40B4-BE49-F238E27FC236}">
                      <a16:creationId xmlns:a16="http://schemas.microsoft.com/office/drawing/2014/main" id="{458BC248-EBE2-792C-FF60-ED2F686CE955}"/>
                    </a:ext>
                  </a:extLst>
                </p:cNvPr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4">
                  <a:extLst>
                    <a:ext uri="{FF2B5EF4-FFF2-40B4-BE49-F238E27FC236}">
                      <a16:creationId xmlns:a16="http://schemas.microsoft.com/office/drawing/2014/main" id="{A98773BE-7DD2-08D1-208E-65915CE80750}"/>
                    </a:ext>
                  </a:extLst>
                </p:cNvPr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4">
                  <a:extLst>
                    <a:ext uri="{FF2B5EF4-FFF2-40B4-BE49-F238E27FC236}">
                      <a16:creationId xmlns:a16="http://schemas.microsoft.com/office/drawing/2014/main" id="{5AFAACFB-D528-E7F5-43B1-4812E76E2F05}"/>
                    </a:ext>
                  </a:extLst>
                </p:cNvPr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4">
                  <a:extLst>
                    <a:ext uri="{FF2B5EF4-FFF2-40B4-BE49-F238E27FC236}">
                      <a16:creationId xmlns:a16="http://schemas.microsoft.com/office/drawing/2014/main" id="{130732CF-FA39-A2E7-31CD-30AB08051279}"/>
                    </a:ext>
                  </a:extLst>
                </p:cNvPr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34">
                  <a:extLst>
                    <a:ext uri="{FF2B5EF4-FFF2-40B4-BE49-F238E27FC236}">
                      <a16:creationId xmlns:a16="http://schemas.microsoft.com/office/drawing/2014/main" id="{1FEA6B0C-71FE-50E6-F0E1-DE5508094F88}"/>
                    </a:ext>
                  </a:extLst>
                </p:cNvPr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34">
                  <a:extLst>
                    <a:ext uri="{FF2B5EF4-FFF2-40B4-BE49-F238E27FC236}">
                      <a16:creationId xmlns:a16="http://schemas.microsoft.com/office/drawing/2014/main" id="{FF99CFD1-ABFC-24F6-E38B-DE5B883F4374}"/>
                    </a:ext>
                  </a:extLst>
                </p:cNvPr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34">
                  <a:extLst>
                    <a:ext uri="{FF2B5EF4-FFF2-40B4-BE49-F238E27FC236}">
                      <a16:creationId xmlns:a16="http://schemas.microsoft.com/office/drawing/2014/main" id="{560E080C-5BFB-6B37-50B2-75B08929AE00}"/>
                    </a:ext>
                  </a:extLst>
                </p:cNvPr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34">
                  <a:extLst>
                    <a:ext uri="{FF2B5EF4-FFF2-40B4-BE49-F238E27FC236}">
                      <a16:creationId xmlns:a16="http://schemas.microsoft.com/office/drawing/2014/main" id="{BE772263-B70C-F12A-F770-9EE7E30489A9}"/>
                    </a:ext>
                  </a:extLst>
                </p:cNvPr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34">
                  <a:extLst>
                    <a:ext uri="{FF2B5EF4-FFF2-40B4-BE49-F238E27FC236}">
                      <a16:creationId xmlns:a16="http://schemas.microsoft.com/office/drawing/2014/main" id="{B2CE62FD-1E49-5413-DC78-E6452ADFD523}"/>
                    </a:ext>
                  </a:extLst>
                </p:cNvPr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34">
                  <a:extLst>
                    <a:ext uri="{FF2B5EF4-FFF2-40B4-BE49-F238E27FC236}">
                      <a16:creationId xmlns:a16="http://schemas.microsoft.com/office/drawing/2014/main" id="{3172B018-3096-6576-A82D-470F866E9134}"/>
                    </a:ext>
                  </a:extLst>
                </p:cNvPr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34">
                  <a:extLst>
                    <a:ext uri="{FF2B5EF4-FFF2-40B4-BE49-F238E27FC236}">
                      <a16:creationId xmlns:a16="http://schemas.microsoft.com/office/drawing/2014/main" id="{715A1C61-0558-9F17-C04E-4AFE33CD89BF}"/>
                    </a:ext>
                  </a:extLst>
                </p:cNvPr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34">
                  <a:extLst>
                    <a:ext uri="{FF2B5EF4-FFF2-40B4-BE49-F238E27FC236}">
                      <a16:creationId xmlns:a16="http://schemas.microsoft.com/office/drawing/2014/main" id="{BC89AD17-F23B-57A5-7DBA-B3309E6F8AE6}"/>
                    </a:ext>
                  </a:extLst>
                </p:cNvPr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34">
                  <a:extLst>
                    <a:ext uri="{FF2B5EF4-FFF2-40B4-BE49-F238E27FC236}">
                      <a16:creationId xmlns:a16="http://schemas.microsoft.com/office/drawing/2014/main" id="{8BE58129-6B10-D7F9-1D2A-1A89A8867ED5}"/>
                    </a:ext>
                  </a:extLst>
                </p:cNvPr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34">
                  <a:extLst>
                    <a:ext uri="{FF2B5EF4-FFF2-40B4-BE49-F238E27FC236}">
                      <a16:creationId xmlns:a16="http://schemas.microsoft.com/office/drawing/2014/main" id="{844F78A7-ECE9-EFC1-FADB-5439BF6DAA14}"/>
                    </a:ext>
                  </a:extLst>
                </p:cNvPr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34">
                  <a:extLst>
                    <a:ext uri="{FF2B5EF4-FFF2-40B4-BE49-F238E27FC236}">
                      <a16:creationId xmlns:a16="http://schemas.microsoft.com/office/drawing/2014/main" id="{2E2FA21C-EA84-D7CA-5807-E0E2D982A408}"/>
                    </a:ext>
                  </a:extLst>
                </p:cNvPr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34">
                  <a:extLst>
                    <a:ext uri="{FF2B5EF4-FFF2-40B4-BE49-F238E27FC236}">
                      <a16:creationId xmlns:a16="http://schemas.microsoft.com/office/drawing/2014/main" id="{6EE5B949-D5DF-72FA-CD46-CBAFCCED8D5D}"/>
                    </a:ext>
                  </a:extLst>
                </p:cNvPr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34">
                  <a:extLst>
                    <a:ext uri="{FF2B5EF4-FFF2-40B4-BE49-F238E27FC236}">
                      <a16:creationId xmlns:a16="http://schemas.microsoft.com/office/drawing/2014/main" id="{3F6172B6-61F9-6D86-F977-60D8F398E979}"/>
                    </a:ext>
                  </a:extLst>
                </p:cNvPr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34">
                  <a:extLst>
                    <a:ext uri="{FF2B5EF4-FFF2-40B4-BE49-F238E27FC236}">
                      <a16:creationId xmlns:a16="http://schemas.microsoft.com/office/drawing/2014/main" id="{C891B162-2947-95D0-5AF8-86533542A26E}"/>
                    </a:ext>
                  </a:extLst>
                </p:cNvPr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34">
                  <a:extLst>
                    <a:ext uri="{FF2B5EF4-FFF2-40B4-BE49-F238E27FC236}">
                      <a16:creationId xmlns:a16="http://schemas.microsoft.com/office/drawing/2014/main" id="{8B4E9378-565F-8CF2-9D46-5BB691F7880C}"/>
                    </a:ext>
                  </a:extLst>
                </p:cNvPr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34">
                  <a:extLst>
                    <a:ext uri="{FF2B5EF4-FFF2-40B4-BE49-F238E27FC236}">
                      <a16:creationId xmlns:a16="http://schemas.microsoft.com/office/drawing/2014/main" id="{8F868FAB-797B-9726-3C7F-F0AD755D7258}"/>
                    </a:ext>
                  </a:extLst>
                </p:cNvPr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34">
                  <a:extLst>
                    <a:ext uri="{FF2B5EF4-FFF2-40B4-BE49-F238E27FC236}">
                      <a16:creationId xmlns:a16="http://schemas.microsoft.com/office/drawing/2014/main" id="{795C8317-A707-A54D-D528-24AAD7C43469}"/>
                    </a:ext>
                  </a:extLst>
                </p:cNvPr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34">
                  <a:extLst>
                    <a:ext uri="{FF2B5EF4-FFF2-40B4-BE49-F238E27FC236}">
                      <a16:creationId xmlns:a16="http://schemas.microsoft.com/office/drawing/2014/main" id="{E55A595A-A094-88D5-0D18-884F46EF0003}"/>
                    </a:ext>
                  </a:extLst>
                </p:cNvPr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34">
                  <a:extLst>
                    <a:ext uri="{FF2B5EF4-FFF2-40B4-BE49-F238E27FC236}">
                      <a16:creationId xmlns:a16="http://schemas.microsoft.com/office/drawing/2014/main" id="{2FF6A54B-DA64-163A-80B2-F9A0DDAF4CF0}"/>
                    </a:ext>
                  </a:extLst>
                </p:cNvPr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34">
                  <a:extLst>
                    <a:ext uri="{FF2B5EF4-FFF2-40B4-BE49-F238E27FC236}">
                      <a16:creationId xmlns:a16="http://schemas.microsoft.com/office/drawing/2014/main" id="{1FB61361-5B56-4A19-6BAC-645F7E953C85}"/>
                    </a:ext>
                  </a:extLst>
                </p:cNvPr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34">
                  <a:extLst>
                    <a:ext uri="{FF2B5EF4-FFF2-40B4-BE49-F238E27FC236}">
                      <a16:creationId xmlns:a16="http://schemas.microsoft.com/office/drawing/2014/main" id="{B1FB6E22-35DE-EB65-5A9C-C662952C5D28}"/>
                    </a:ext>
                  </a:extLst>
                </p:cNvPr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4">
                  <a:extLst>
                    <a:ext uri="{FF2B5EF4-FFF2-40B4-BE49-F238E27FC236}">
                      <a16:creationId xmlns:a16="http://schemas.microsoft.com/office/drawing/2014/main" id="{3C50885C-A18A-27F6-9A1B-DB52D3603A25}"/>
                    </a:ext>
                  </a:extLst>
                </p:cNvPr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4">
                  <a:extLst>
                    <a:ext uri="{FF2B5EF4-FFF2-40B4-BE49-F238E27FC236}">
                      <a16:creationId xmlns:a16="http://schemas.microsoft.com/office/drawing/2014/main" id="{CCF2EF8D-401E-87C8-84C4-623A830DD16C}"/>
                    </a:ext>
                  </a:extLst>
                </p:cNvPr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34">
                  <a:extLst>
                    <a:ext uri="{FF2B5EF4-FFF2-40B4-BE49-F238E27FC236}">
                      <a16:creationId xmlns:a16="http://schemas.microsoft.com/office/drawing/2014/main" id="{3FA5A077-2762-70DD-7201-22F13FFA876F}"/>
                    </a:ext>
                  </a:extLst>
                </p:cNvPr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34">
                  <a:extLst>
                    <a:ext uri="{FF2B5EF4-FFF2-40B4-BE49-F238E27FC236}">
                      <a16:creationId xmlns:a16="http://schemas.microsoft.com/office/drawing/2014/main" id="{075825E6-C5E9-6EEE-7906-3AFF55F9CC9A}"/>
                    </a:ext>
                  </a:extLst>
                </p:cNvPr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34">
                  <a:extLst>
                    <a:ext uri="{FF2B5EF4-FFF2-40B4-BE49-F238E27FC236}">
                      <a16:creationId xmlns:a16="http://schemas.microsoft.com/office/drawing/2014/main" id="{4A946002-D6D7-3371-94CA-813DF0FB3E80}"/>
                    </a:ext>
                  </a:extLst>
                </p:cNvPr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34">
                  <a:extLst>
                    <a:ext uri="{FF2B5EF4-FFF2-40B4-BE49-F238E27FC236}">
                      <a16:creationId xmlns:a16="http://schemas.microsoft.com/office/drawing/2014/main" id="{BF047832-019B-D47D-031B-FEFC72FDD316}"/>
                    </a:ext>
                  </a:extLst>
                </p:cNvPr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4">
                  <a:extLst>
                    <a:ext uri="{FF2B5EF4-FFF2-40B4-BE49-F238E27FC236}">
                      <a16:creationId xmlns:a16="http://schemas.microsoft.com/office/drawing/2014/main" id="{7FA425EF-198D-31D3-A669-8D143A99A6AD}"/>
                    </a:ext>
                  </a:extLst>
                </p:cNvPr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4">
                  <a:extLst>
                    <a:ext uri="{FF2B5EF4-FFF2-40B4-BE49-F238E27FC236}">
                      <a16:creationId xmlns:a16="http://schemas.microsoft.com/office/drawing/2014/main" id="{3CD0F737-796F-6A2D-9068-E187ABA0385B}"/>
                    </a:ext>
                  </a:extLst>
                </p:cNvPr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4">
                  <a:extLst>
                    <a:ext uri="{FF2B5EF4-FFF2-40B4-BE49-F238E27FC236}">
                      <a16:creationId xmlns:a16="http://schemas.microsoft.com/office/drawing/2014/main" id="{EFDD217F-47F5-0013-10F5-B605B4E482AE}"/>
                    </a:ext>
                  </a:extLst>
                </p:cNvPr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4">
                  <a:extLst>
                    <a:ext uri="{FF2B5EF4-FFF2-40B4-BE49-F238E27FC236}">
                      <a16:creationId xmlns:a16="http://schemas.microsoft.com/office/drawing/2014/main" id="{3F0325F6-D349-3FB6-8F60-E2325616D5FA}"/>
                    </a:ext>
                  </a:extLst>
                </p:cNvPr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4">
                  <a:extLst>
                    <a:ext uri="{FF2B5EF4-FFF2-40B4-BE49-F238E27FC236}">
                      <a16:creationId xmlns:a16="http://schemas.microsoft.com/office/drawing/2014/main" id="{930FAB09-1C9C-F291-00E2-245A59469B1F}"/>
                    </a:ext>
                  </a:extLst>
                </p:cNvPr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4">
                  <a:extLst>
                    <a:ext uri="{FF2B5EF4-FFF2-40B4-BE49-F238E27FC236}">
                      <a16:creationId xmlns:a16="http://schemas.microsoft.com/office/drawing/2014/main" id="{EEDB255C-DDE6-A472-7039-C098178D8513}"/>
                    </a:ext>
                  </a:extLst>
                </p:cNvPr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4">
                  <a:extLst>
                    <a:ext uri="{FF2B5EF4-FFF2-40B4-BE49-F238E27FC236}">
                      <a16:creationId xmlns:a16="http://schemas.microsoft.com/office/drawing/2014/main" id="{4580983F-E9AA-3F81-D214-BAAFDA495A06}"/>
                    </a:ext>
                  </a:extLst>
                </p:cNvPr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4">
                  <a:extLst>
                    <a:ext uri="{FF2B5EF4-FFF2-40B4-BE49-F238E27FC236}">
                      <a16:creationId xmlns:a16="http://schemas.microsoft.com/office/drawing/2014/main" id="{059B6DEE-B0CA-31B9-BF4E-21BC65825BF8}"/>
                    </a:ext>
                  </a:extLst>
                </p:cNvPr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4">
                  <a:extLst>
                    <a:ext uri="{FF2B5EF4-FFF2-40B4-BE49-F238E27FC236}">
                      <a16:creationId xmlns:a16="http://schemas.microsoft.com/office/drawing/2014/main" id="{416689F9-3FBD-EB4F-766C-D7098852E687}"/>
                    </a:ext>
                  </a:extLst>
                </p:cNvPr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4">
                  <a:extLst>
                    <a:ext uri="{FF2B5EF4-FFF2-40B4-BE49-F238E27FC236}">
                      <a16:creationId xmlns:a16="http://schemas.microsoft.com/office/drawing/2014/main" id="{34711034-BE97-D196-EF76-0BFE4EBBAA66}"/>
                    </a:ext>
                  </a:extLst>
                </p:cNvPr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4">
                  <a:extLst>
                    <a:ext uri="{FF2B5EF4-FFF2-40B4-BE49-F238E27FC236}">
                      <a16:creationId xmlns:a16="http://schemas.microsoft.com/office/drawing/2014/main" id="{D8D68197-3DD1-5103-46BE-94B4DA82DB01}"/>
                    </a:ext>
                  </a:extLst>
                </p:cNvPr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4">
                  <a:extLst>
                    <a:ext uri="{FF2B5EF4-FFF2-40B4-BE49-F238E27FC236}">
                      <a16:creationId xmlns:a16="http://schemas.microsoft.com/office/drawing/2014/main" id="{165AB156-1067-3D9D-341F-E389277A2F5B}"/>
                    </a:ext>
                  </a:extLst>
                </p:cNvPr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5" name="Google Shape;825;p34">
                <a:extLst>
                  <a:ext uri="{FF2B5EF4-FFF2-40B4-BE49-F238E27FC236}">
                    <a16:creationId xmlns:a16="http://schemas.microsoft.com/office/drawing/2014/main" id="{512345D6-DDD7-CF09-53A4-F532551F9676}"/>
                  </a:ext>
                </a:extLst>
              </p:cNvPr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4">
                <a:extLst>
                  <a:ext uri="{FF2B5EF4-FFF2-40B4-BE49-F238E27FC236}">
                    <a16:creationId xmlns:a16="http://schemas.microsoft.com/office/drawing/2014/main" id="{5BC80745-91E5-FEDB-0D24-86C4D0711DF0}"/>
                  </a:ext>
                </a:extLst>
              </p:cNvPr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4">
                <a:extLst>
                  <a:ext uri="{FF2B5EF4-FFF2-40B4-BE49-F238E27FC236}">
                    <a16:creationId xmlns:a16="http://schemas.microsoft.com/office/drawing/2014/main" id="{65D51FCA-5E06-A911-7B03-952E2326781F}"/>
                  </a:ext>
                </a:extLst>
              </p:cNvPr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34">
                <a:extLst>
                  <a:ext uri="{FF2B5EF4-FFF2-40B4-BE49-F238E27FC236}">
                    <a16:creationId xmlns:a16="http://schemas.microsoft.com/office/drawing/2014/main" id="{6FAC0A30-E07E-8858-B0DF-D445BE9573C4}"/>
                  </a:ext>
                </a:extLst>
              </p:cNvPr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829" name="Google Shape;829;p34">
                  <a:extLst>
                    <a:ext uri="{FF2B5EF4-FFF2-40B4-BE49-F238E27FC236}">
                      <a16:creationId xmlns:a16="http://schemas.microsoft.com/office/drawing/2014/main" id="{328541D4-5577-5DFF-212F-E6E77522A0AE}"/>
                    </a:ext>
                  </a:extLst>
                </p:cNvPr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34">
                  <a:extLst>
                    <a:ext uri="{FF2B5EF4-FFF2-40B4-BE49-F238E27FC236}">
                      <a16:creationId xmlns:a16="http://schemas.microsoft.com/office/drawing/2014/main" id="{36010056-97D8-F616-A0BF-129E3E5118CC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34">
                  <a:extLst>
                    <a:ext uri="{FF2B5EF4-FFF2-40B4-BE49-F238E27FC236}">
                      <a16:creationId xmlns:a16="http://schemas.microsoft.com/office/drawing/2014/main" id="{AAD73BB2-9008-C88A-D2E1-E61D36FC3CD3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078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0E798913-B3AE-B6F9-C5BB-47025C10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966627AC-A555-2855-B586-5E45EA68038C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400" dirty="0"/>
              <a:t>GOOGLE CLOUD PLATFORM (GCP)</a:t>
            </a:r>
          </a:p>
        </p:txBody>
      </p:sp>
      <p:sp>
        <p:nvSpPr>
          <p:cNvPr id="11" name="Google Shape;1238;p45">
            <a:extLst>
              <a:ext uri="{FF2B5EF4-FFF2-40B4-BE49-F238E27FC236}">
                <a16:creationId xmlns:a16="http://schemas.microsoft.com/office/drawing/2014/main" id="{A60608B1-2850-269D-0D52-B6F758404C75}"/>
              </a:ext>
            </a:extLst>
          </p:cNvPr>
          <p:cNvSpPr txBox="1"/>
          <p:nvPr/>
        </p:nvSpPr>
        <p:spPr>
          <a:xfrm flipH="1">
            <a:off x="537120" y="1859306"/>
            <a:ext cx="136976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Regioni</a:t>
            </a:r>
            <a:endParaRPr sz="20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2" name="Google Shape;1238;p45">
            <a:extLst>
              <a:ext uri="{FF2B5EF4-FFF2-40B4-BE49-F238E27FC236}">
                <a16:creationId xmlns:a16="http://schemas.microsoft.com/office/drawing/2014/main" id="{1E6F6EE1-F992-9EB2-2AF0-7DE1489371CA}"/>
              </a:ext>
            </a:extLst>
          </p:cNvPr>
          <p:cNvSpPr txBox="1"/>
          <p:nvPr/>
        </p:nvSpPr>
        <p:spPr>
          <a:xfrm flipH="1">
            <a:off x="1562099" y="2583180"/>
            <a:ext cx="84679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Zone</a:t>
            </a:r>
            <a:endParaRPr sz="20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3" name="Google Shape;1238;p45">
            <a:extLst>
              <a:ext uri="{FF2B5EF4-FFF2-40B4-BE49-F238E27FC236}">
                <a16:creationId xmlns:a16="http://schemas.microsoft.com/office/drawing/2014/main" id="{FDAF48E5-1068-237B-7C3C-A435E531B482}"/>
              </a:ext>
            </a:extLst>
          </p:cNvPr>
          <p:cNvSpPr txBox="1"/>
          <p:nvPr/>
        </p:nvSpPr>
        <p:spPr>
          <a:xfrm flipH="1">
            <a:off x="2303070" y="3307054"/>
            <a:ext cx="122498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Risorse</a:t>
            </a:r>
            <a:endParaRPr sz="20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cxnSp>
        <p:nvCxnSpPr>
          <p:cNvPr id="14" name="Google Shape;1348;p46">
            <a:extLst>
              <a:ext uri="{FF2B5EF4-FFF2-40B4-BE49-F238E27FC236}">
                <a16:creationId xmlns:a16="http://schemas.microsoft.com/office/drawing/2014/main" id="{8822085A-1970-4A2B-D102-C69F1CF755E9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>
          <a:xfrm rot="10800000">
            <a:off x="1222005" y="2239106"/>
            <a:ext cx="340095" cy="533974"/>
          </a:xfrm>
          <a:prstGeom prst="bentConnector2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" name="Google Shape;1348;p46">
            <a:extLst>
              <a:ext uri="{FF2B5EF4-FFF2-40B4-BE49-F238E27FC236}">
                <a16:creationId xmlns:a16="http://schemas.microsoft.com/office/drawing/2014/main" id="{F574570D-DB83-F411-2398-3DEC944C7F37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rot="10800000">
            <a:off x="1985496" y="2962980"/>
            <a:ext cx="317575" cy="533974"/>
          </a:xfrm>
          <a:prstGeom prst="bentConnector2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FC64330B-E8DE-D215-9D06-92FD5CF3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24" y="1138446"/>
            <a:ext cx="3417152" cy="3277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339E5411-AD10-E0DC-1AFF-0647CA816671}"/>
              </a:ext>
            </a:extLst>
          </p:cNvPr>
          <p:cNvSpPr txBox="1"/>
          <p:nvPr/>
        </p:nvSpPr>
        <p:spPr>
          <a:xfrm flipH="1">
            <a:off x="653343" y="4604802"/>
            <a:ext cx="6803105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pt-BR" sz="1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pt-BR" sz="1200" dirty="0">
                <a:solidFill>
                  <a:schemeClr val="tx1"/>
                </a:solidFill>
                <a:latin typeface="Abadi" panose="020B0604020104020204" pitchFamily="34" charset="0"/>
              </a:rPr>
              <a:t>Fonte: documentazione ufficiale di GCP (https://cloud.google.com/docs/overview?hl=it)</a:t>
            </a:r>
          </a:p>
        </p:txBody>
      </p:sp>
    </p:spTree>
    <p:extLst>
      <p:ext uri="{BB962C8B-B14F-4D97-AF65-F5344CB8AC3E}">
        <p14:creationId xmlns:p14="http://schemas.microsoft.com/office/powerpoint/2010/main" val="138465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81626479-2B5C-B8B1-36F7-AF2EBFCDE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4ED12EBA-280F-06C8-CDBF-982639C76F4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400" dirty="0"/>
              <a:t>GCP: ORGANIZZAZIONE DELLE RISORSE</a:t>
            </a:r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4CFD1018-BC46-E52D-D4E3-CCB972114543}"/>
              </a:ext>
            </a:extLst>
          </p:cNvPr>
          <p:cNvSpPr txBox="1"/>
          <p:nvPr/>
        </p:nvSpPr>
        <p:spPr>
          <a:xfrm flipH="1">
            <a:off x="-499202" y="1859306"/>
            <a:ext cx="309000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Organizzazione</a:t>
            </a:r>
            <a:r>
              <a:rPr lang="it-IT" sz="20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 </a:t>
            </a:r>
            <a:endParaRPr sz="20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4" name="Google Shape;1238;p45">
            <a:extLst>
              <a:ext uri="{FF2B5EF4-FFF2-40B4-BE49-F238E27FC236}">
                <a16:creationId xmlns:a16="http://schemas.microsoft.com/office/drawing/2014/main" id="{878051BE-4E0F-F95F-1B23-807ED322DE48}"/>
              </a:ext>
            </a:extLst>
          </p:cNvPr>
          <p:cNvSpPr txBox="1"/>
          <p:nvPr/>
        </p:nvSpPr>
        <p:spPr>
          <a:xfrm flipH="1">
            <a:off x="1363978" y="2571750"/>
            <a:ext cx="9677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Folder</a:t>
            </a:r>
            <a:endParaRPr sz="16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5" name="Google Shape;1238;p45">
            <a:extLst>
              <a:ext uri="{FF2B5EF4-FFF2-40B4-BE49-F238E27FC236}">
                <a16:creationId xmlns:a16="http://schemas.microsoft.com/office/drawing/2014/main" id="{E96DEB82-6DFD-39DA-C1D8-62C26F2210CA}"/>
              </a:ext>
            </a:extLst>
          </p:cNvPr>
          <p:cNvSpPr txBox="1"/>
          <p:nvPr/>
        </p:nvSpPr>
        <p:spPr>
          <a:xfrm flipH="1">
            <a:off x="2127809" y="3307054"/>
            <a:ext cx="116403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Progetto</a:t>
            </a:r>
            <a:endParaRPr sz="16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cxnSp>
        <p:nvCxnSpPr>
          <p:cNvPr id="6" name="Google Shape;1348;p46">
            <a:extLst>
              <a:ext uri="{FF2B5EF4-FFF2-40B4-BE49-F238E27FC236}">
                <a16:creationId xmlns:a16="http://schemas.microsoft.com/office/drawing/2014/main" id="{18A1F92D-1752-9FFD-BA0C-4F7076F65628}"/>
              </a:ext>
            </a:extLst>
          </p:cNvPr>
          <p:cNvCxnSpPr>
            <a:cxnSpLocks/>
            <a:stCxn id="4" idx="3"/>
            <a:endCxn id="3" idx="2"/>
          </p:cNvCxnSpPr>
          <p:nvPr/>
        </p:nvCxnSpPr>
        <p:spPr>
          <a:xfrm rot="10800000">
            <a:off x="1045798" y="2239106"/>
            <a:ext cx="318180" cy="522544"/>
          </a:xfrm>
          <a:prstGeom prst="bentConnector2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" name="Google Shape;1348;p46">
            <a:extLst>
              <a:ext uri="{FF2B5EF4-FFF2-40B4-BE49-F238E27FC236}">
                <a16:creationId xmlns:a16="http://schemas.microsoft.com/office/drawing/2014/main" id="{68A31EE0-9EDD-AA01-178C-0A6F2FCCD3C7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rot="10800000">
            <a:off x="1847849" y="2951550"/>
            <a:ext cx="279960" cy="545404"/>
          </a:xfrm>
          <a:prstGeom prst="bentConnector2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2" name="Immagine 31" descr="Immagine che contiene testo, Biglietto Post-it, schermata, Rettangolo&#10;&#10;Il contenuto generato dall'IA potrebbe non essere corretto.">
            <a:extLst>
              <a:ext uri="{FF2B5EF4-FFF2-40B4-BE49-F238E27FC236}">
                <a16:creationId xmlns:a16="http://schemas.microsoft.com/office/drawing/2014/main" id="{DC8E0EA1-86CC-C5BA-2E37-1E747D13F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80" y="1809111"/>
            <a:ext cx="5236920" cy="1877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Google Shape;1238;p45">
            <a:extLst>
              <a:ext uri="{FF2B5EF4-FFF2-40B4-BE49-F238E27FC236}">
                <a16:creationId xmlns:a16="http://schemas.microsoft.com/office/drawing/2014/main" id="{A753A520-7E18-B092-BE87-8DB26D5B234E}"/>
              </a:ext>
            </a:extLst>
          </p:cNvPr>
          <p:cNvSpPr txBox="1"/>
          <p:nvPr/>
        </p:nvSpPr>
        <p:spPr>
          <a:xfrm flipH="1">
            <a:off x="653343" y="4604802"/>
            <a:ext cx="6803105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pt-BR" sz="1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pt-BR" sz="1200" dirty="0">
                <a:solidFill>
                  <a:schemeClr val="tx1"/>
                </a:solidFill>
                <a:latin typeface="Abadi" panose="020B0604020104020204" pitchFamily="34" charset="0"/>
              </a:rPr>
              <a:t>Fonte: documentazione ufficiale di GCP (https://cloud.google.com/docs/overview?hl=it)</a:t>
            </a:r>
          </a:p>
        </p:txBody>
      </p:sp>
    </p:spTree>
    <p:extLst>
      <p:ext uri="{BB962C8B-B14F-4D97-AF65-F5344CB8AC3E}">
        <p14:creationId xmlns:p14="http://schemas.microsoft.com/office/powerpoint/2010/main" val="64326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B1B15899-3AFB-044D-4E98-4A5B738DA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3F4CAF9E-80E6-A044-6B50-834661AA077F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400" dirty="0"/>
              <a:t>GCP: TIPI DI ACCOUNT</a:t>
            </a:r>
          </a:p>
        </p:txBody>
      </p:sp>
      <p:sp>
        <p:nvSpPr>
          <p:cNvPr id="8" name="Google Shape;1238;p45">
            <a:extLst>
              <a:ext uri="{FF2B5EF4-FFF2-40B4-BE49-F238E27FC236}">
                <a16:creationId xmlns:a16="http://schemas.microsoft.com/office/drawing/2014/main" id="{17D1E184-4036-83B2-3FF9-716D1C1DABC3}"/>
              </a:ext>
            </a:extLst>
          </p:cNvPr>
          <p:cNvSpPr txBox="1"/>
          <p:nvPr/>
        </p:nvSpPr>
        <p:spPr>
          <a:xfrm flipH="1">
            <a:off x="1983028" y="268988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User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454051-8CA1-23E0-2EB7-21D08B9F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080" y="1500687"/>
            <a:ext cx="1070688" cy="114687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D2CEBBB-5F76-70DB-9D17-34B50714ED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1499" y="1543007"/>
            <a:ext cx="1120296" cy="1146879"/>
          </a:xfrm>
          <a:prstGeom prst="rect">
            <a:avLst/>
          </a:prstGeom>
        </p:spPr>
      </p:pic>
      <p:sp>
        <p:nvSpPr>
          <p:cNvPr id="13" name="Google Shape;1238;p45">
            <a:extLst>
              <a:ext uri="{FF2B5EF4-FFF2-40B4-BE49-F238E27FC236}">
                <a16:creationId xmlns:a16="http://schemas.microsoft.com/office/drawing/2014/main" id="{1DF88AE4-84A4-D646-0F82-0E1F41931F57}"/>
              </a:ext>
            </a:extLst>
          </p:cNvPr>
          <p:cNvSpPr txBox="1"/>
          <p:nvPr/>
        </p:nvSpPr>
        <p:spPr>
          <a:xfrm flipH="1">
            <a:off x="5266251" y="268988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Service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35B5E918-7F7C-E578-73A2-D945B599EE69}"/>
              </a:ext>
            </a:extLst>
          </p:cNvPr>
          <p:cNvSpPr txBox="1"/>
          <p:nvPr/>
        </p:nvSpPr>
        <p:spPr>
          <a:xfrm flipH="1">
            <a:off x="2602261" y="3364005"/>
            <a:ext cx="165838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rgbClr val="333956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Dominio aziendale</a:t>
            </a:r>
            <a:endParaRPr sz="1400" kern="0" dirty="0">
              <a:solidFill>
                <a:srgbClr val="333956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D87FE6-5029-9C5C-C2A1-2F09D7FC3A1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028" y="3230770"/>
            <a:ext cx="554719" cy="5130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2BC0B33-EAA7-D71C-AEC2-BB372F60B11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7541" y="3960375"/>
            <a:ext cx="413720" cy="320540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EA166081-691E-C1AF-C35D-28D847B75D88}"/>
              </a:ext>
            </a:extLst>
          </p:cNvPr>
          <p:cNvSpPr txBox="1"/>
          <p:nvPr/>
        </p:nvSpPr>
        <p:spPr>
          <a:xfrm flipH="1">
            <a:off x="2599919" y="3960375"/>
            <a:ext cx="21636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rgbClr val="333956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Account Gmail personale</a:t>
            </a:r>
            <a:endParaRPr sz="1400" kern="0" dirty="0">
              <a:solidFill>
                <a:srgbClr val="333956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7" name="Google Shape;1238;p45">
            <a:extLst>
              <a:ext uri="{FF2B5EF4-FFF2-40B4-BE49-F238E27FC236}">
                <a16:creationId xmlns:a16="http://schemas.microsoft.com/office/drawing/2014/main" id="{A2ABAAE0-A10D-7B12-C0CF-C734B4393A86}"/>
              </a:ext>
            </a:extLst>
          </p:cNvPr>
          <p:cNvSpPr txBox="1"/>
          <p:nvPr/>
        </p:nvSpPr>
        <p:spPr>
          <a:xfrm flipH="1">
            <a:off x="653343" y="4604802"/>
            <a:ext cx="6803105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pt-BR" sz="1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pt-BR" sz="1200" dirty="0">
                <a:solidFill>
                  <a:schemeClr val="tx1"/>
                </a:solidFill>
                <a:latin typeface="Abadi" panose="020B0604020104020204" pitchFamily="34" charset="0"/>
              </a:rPr>
              <a:t>Fonte: documentazione ufficiale di GCP (https://cloud.google.com/docs/overview?hl=it)</a:t>
            </a:r>
          </a:p>
        </p:txBody>
      </p:sp>
    </p:spTree>
    <p:extLst>
      <p:ext uri="{BB962C8B-B14F-4D97-AF65-F5344CB8AC3E}">
        <p14:creationId xmlns:p14="http://schemas.microsoft.com/office/powerpoint/2010/main" val="105637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61BA301D-422A-08F4-3888-F198CCB0F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C57CD462-5833-527A-C986-C52280937FE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400" dirty="0"/>
              <a:t>GCP: TIPI DI ACCOUNT</a:t>
            </a:r>
          </a:p>
        </p:txBody>
      </p:sp>
      <p:sp>
        <p:nvSpPr>
          <p:cNvPr id="8" name="Google Shape;1238;p45">
            <a:extLst>
              <a:ext uri="{FF2B5EF4-FFF2-40B4-BE49-F238E27FC236}">
                <a16:creationId xmlns:a16="http://schemas.microsoft.com/office/drawing/2014/main" id="{897D64A2-DC46-2BDB-BE7C-CEFE5C70543E}"/>
              </a:ext>
            </a:extLst>
          </p:cNvPr>
          <p:cNvSpPr txBox="1"/>
          <p:nvPr/>
        </p:nvSpPr>
        <p:spPr>
          <a:xfrm flipH="1">
            <a:off x="1983028" y="268988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User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B123DA7-6AD2-C87C-5FA2-6EDEAEEE6D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080" y="1500687"/>
            <a:ext cx="1070688" cy="114687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0E3211E-3520-E308-2B27-27BDEEE22E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1499" y="1543007"/>
            <a:ext cx="1120296" cy="1146879"/>
          </a:xfrm>
          <a:prstGeom prst="rect">
            <a:avLst/>
          </a:prstGeom>
        </p:spPr>
      </p:pic>
      <p:sp>
        <p:nvSpPr>
          <p:cNvPr id="13" name="Google Shape;1238;p45">
            <a:extLst>
              <a:ext uri="{FF2B5EF4-FFF2-40B4-BE49-F238E27FC236}">
                <a16:creationId xmlns:a16="http://schemas.microsoft.com/office/drawing/2014/main" id="{5E7A9EC5-5B69-27F3-15FB-8964FD75E031}"/>
              </a:ext>
            </a:extLst>
          </p:cNvPr>
          <p:cNvSpPr txBox="1"/>
          <p:nvPr/>
        </p:nvSpPr>
        <p:spPr>
          <a:xfrm flipH="1">
            <a:off x="5266251" y="268988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Service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9" name="Google Shape;1238;p45">
            <a:extLst>
              <a:ext uri="{FF2B5EF4-FFF2-40B4-BE49-F238E27FC236}">
                <a16:creationId xmlns:a16="http://schemas.microsoft.com/office/drawing/2014/main" id="{B87D572D-9468-49A7-06E6-E57BC8A776F7}"/>
              </a:ext>
            </a:extLst>
          </p:cNvPr>
          <p:cNvSpPr txBox="1"/>
          <p:nvPr/>
        </p:nvSpPr>
        <p:spPr>
          <a:xfrm flipH="1">
            <a:off x="5791628" y="3613595"/>
            <a:ext cx="17583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Autenticazione basata su </a:t>
            </a:r>
            <a:r>
              <a:rPr lang="it-IT" b="1" dirty="0">
                <a:solidFill>
                  <a:schemeClr val="dk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chiavi RSA</a:t>
            </a:r>
            <a:endParaRPr dirty="0">
              <a:solidFill>
                <a:schemeClr val="dk1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C2A6F34-2D25-FDE3-BFCC-EEFED11AEE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0197" y="3306236"/>
            <a:ext cx="386191" cy="758688"/>
          </a:xfrm>
          <a:prstGeom prst="rect">
            <a:avLst/>
          </a:prstGeom>
        </p:spPr>
      </p:pic>
      <p:sp>
        <p:nvSpPr>
          <p:cNvPr id="29" name="Google Shape;1238;p45">
            <a:extLst>
              <a:ext uri="{FF2B5EF4-FFF2-40B4-BE49-F238E27FC236}">
                <a16:creationId xmlns:a16="http://schemas.microsoft.com/office/drawing/2014/main" id="{66D999BE-0293-7771-B02B-3883DD0C7CAA}"/>
              </a:ext>
            </a:extLst>
          </p:cNvPr>
          <p:cNvSpPr txBox="1"/>
          <p:nvPr/>
        </p:nvSpPr>
        <p:spPr>
          <a:xfrm flipH="1">
            <a:off x="2548852" y="3613595"/>
            <a:ext cx="17583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Autenticazione basata su </a:t>
            </a:r>
            <a:r>
              <a:rPr lang="it-IT" b="1" dirty="0">
                <a:solidFill>
                  <a:schemeClr val="dk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credenziali</a:t>
            </a:r>
            <a:endParaRPr dirty="0">
              <a:solidFill>
                <a:schemeClr val="dk1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A0A757A-D9BF-68AE-5A03-CE7AB7D91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340" y="3272131"/>
            <a:ext cx="712548" cy="721264"/>
          </a:xfrm>
          <a:prstGeom prst="rect">
            <a:avLst/>
          </a:prstGeom>
        </p:spPr>
      </p:pic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474FD9F3-71CE-9A44-1B6D-44D9DF8F1753}"/>
              </a:ext>
            </a:extLst>
          </p:cNvPr>
          <p:cNvSpPr txBox="1"/>
          <p:nvPr/>
        </p:nvSpPr>
        <p:spPr>
          <a:xfrm flipH="1">
            <a:off x="653343" y="4604802"/>
            <a:ext cx="6803105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pt-BR" sz="1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pt-BR" sz="1200" dirty="0">
                <a:solidFill>
                  <a:schemeClr val="tx1"/>
                </a:solidFill>
                <a:latin typeface="Abadi" panose="020B0604020104020204" pitchFamily="34" charset="0"/>
              </a:rPr>
              <a:t>Fonte: documentazione ufficiale di GCP (https://cloud.google.com/docs/overview?hl=it)</a:t>
            </a:r>
          </a:p>
        </p:txBody>
      </p:sp>
    </p:spTree>
    <p:extLst>
      <p:ext uri="{BB962C8B-B14F-4D97-AF65-F5344CB8AC3E}">
        <p14:creationId xmlns:p14="http://schemas.microsoft.com/office/powerpoint/2010/main" val="2091811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FB593DDD-A523-F1B2-EBA2-DEBEF06E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>
            <a:extLst>
              <a:ext uri="{FF2B5EF4-FFF2-40B4-BE49-F238E27FC236}">
                <a16:creationId xmlns:a16="http://schemas.microsoft.com/office/drawing/2014/main" id="{37F708A0-BCED-1650-8FFB-5C0AD1EEC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dirty="0"/>
              <a:t>IMPLEMENTAZIONE</a:t>
            </a:r>
            <a:endParaRPr sz="3200" dirty="0"/>
          </a:p>
        </p:txBody>
      </p:sp>
      <p:sp>
        <p:nvSpPr>
          <p:cNvPr id="736" name="Google Shape;736;p34">
            <a:extLst>
              <a:ext uri="{FF2B5EF4-FFF2-40B4-BE49-F238E27FC236}">
                <a16:creationId xmlns:a16="http://schemas.microsoft.com/office/drawing/2014/main" id="{1A6E33FD-CAEE-DAAF-501B-7EA4C373C0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03</a:t>
            </a:r>
            <a:endParaRPr dirty="0"/>
          </a:p>
        </p:txBody>
      </p:sp>
      <p:grpSp>
        <p:nvGrpSpPr>
          <p:cNvPr id="737" name="Google Shape;737;p34">
            <a:extLst>
              <a:ext uri="{FF2B5EF4-FFF2-40B4-BE49-F238E27FC236}">
                <a16:creationId xmlns:a16="http://schemas.microsoft.com/office/drawing/2014/main" id="{51A35B80-AF24-A463-8C7C-89B9BB75BBB1}"/>
              </a:ext>
            </a:extLst>
          </p:cNvPr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738" name="Google Shape;738;p34">
              <a:extLst>
                <a:ext uri="{FF2B5EF4-FFF2-40B4-BE49-F238E27FC236}">
                  <a16:creationId xmlns:a16="http://schemas.microsoft.com/office/drawing/2014/main" id="{B377FC04-CC08-C3F7-7547-47FF6AFC4DA6}"/>
                </a:ext>
              </a:extLst>
            </p:cNvPr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34">
              <a:extLst>
                <a:ext uri="{FF2B5EF4-FFF2-40B4-BE49-F238E27FC236}">
                  <a16:creationId xmlns:a16="http://schemas.microsoft.com/office/drawing/2014/main" id="{BBA9BA50-3E1F-213D-06B9-4A85F63C3D6E}"/>
                </a:ext>
              </a:extLst>
            </p:cNvPr>
            <p:cNvGrpSpPr/>
            <p:nvPr/>
          </p:nvGrpSpPr>
          <p:grpSpPr>
            <a:xfrm>
              <a:off x="5056248" y="649401"/>
              <a:ext cx="3190937" cy="3643706"/>
              <a:chOff x="5459150" y="845001"/>
              <a:chExt cx="2859775" cy="3265555"/>
            </a:xfrm>
          </p:grpSpPr>
          <p:sp>
            <p:nvSpPr>
              <p:cNvPr id="740" name="Google Shape;740;p34">
                <a:extLst>
                  <a:ext uri="{FF2B5EF4-FFF2-40B4-BE49-F238E27FC236}">
                    <a16:creationId xmlns:a16="http://schemas.microsoft.com/office/drawing/2014/main" id="{6D46F9BB-5C53-01CA-31A2-3ABA0F08B781}"/>
                  </a:ext>
                </a:extLst>
              </p:cNvPr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41" name="Google Shape;741;p34">
                <a:extLst>
                  <a:ext uri="{FF2B5EF4-FFF2-40B4-BE49-F238E27FC236}">
                    <a16:creationId xmlns:a16="http://schemas.microsoft.com/office/drawing/2014/main" id="{01470BC6-5F86-7592-52DF-BAFED749AC02}"/>
                  </a:ext>
                </a:extLst>
              </p:cNvPr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742" name="Google Shape;742;p34">
                <a:extLst>
                  <a:ext uri="{FF2B5EF4-FFF2-40B4-BE49-F238E27FC236}">
                    <a16:creationId xmlns:a16="http://schemas.microsoft.com/office/drawing/2014/main" id="{A2053083-F1C0-FBD8-7E77-4D06563E2ED8}"/>
                  </a:ext>
                </a:extLst>
              </p:cNvPr>
              <p:cNvGrpSpPr/>
              <p:nvPr/>
            </p:nvGrpSpPr>
            <p:grpSpPr>
              <a:xfrm>
                <a:off x="5550581" y="845001"/>
                <a:ext cx="2753250" cy="3265555"/>
                <a:chOff x="4512556" y="720026"/>
                <a:chExt cx="2753250" cy="3265555"/>
              </a:xfrm>
            </p:grpSpPr>
            <p:sp>
              <p:nvSpPr>
                <p:cNvPr id="743" name="Google Shape;743;p34">
                  <a:extLst>
                    <a:ext uri="{FF2B5EF4-FFF2-40B4-BE49-F238E27FC236}">
                      <a16:creationId xmlns:a16="http://schemas.microsoft.com/office/drawing/2014/main" id="{FE59A381-9FAB-3482-C4CC-1BD21699C033}"/>
                    </a:ext>
                  </a:extLst>
                </p:cNvPr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4">
                  <a:extLst>
                    <a:ext uri="{FF2B5EF4-FFF2-40B4-BE49-F238E27FC236}">
                      <a16:creationId xmlns:a16="http://schemas.microsoft.com/office/drawing/2014/main" id="{6B14C8C9-2011-81CD-2313-E97EDC12FFE7}"/>
                    </a:ext>
                  </a:extLst>
                </p:cNvPr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34">
                  <a:extLst>
                    <a:ext uri="{FF2B5EF4-FFF2-40B4-BE49-F238E27FC236}">
                      <a16:creationId xmlns:a16="http://schemas.microsoft.com/office/drawing/2014/main" id="{C94FB525-28AC-3792-1F55-F634A6993E92}"/>
                    </a:ext>
                  </a:extLst>
                </p:cNvPr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34">
                  <a:extLst>
                    <a:ext uri="{FF2B5EF4-FFF2-40B4-BE49-F238E27FC236}">
                      <a16:creationId xmlns:a16="http://schemas.microsoft.com/office/drawing/2014/main" id="{73285403-DDF3-1808-D721-CE3758112700}"/>
                    </a:ext>
                  </a:extLst>
                </p:cNvPr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34">
                  <a:extLst>
                    <a:ext uri="{FF2B5EF4-FFF2-40B4-BE49-F238E27FC236}">
                      <a16:creationId xmlns:a16="http://schemas.microsoft.com/office/drawing/2014/main" id="{7A58D466-71CB-C05F-E602-AB636828A766}"/>
                    </a:ext>
                  </a:extLst>
                </p:cNvPr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4">
                  <a:extLst>
                    <a:ext uri="{FF2B5EF4-FFF2-40B4-BE49-F238E27FC236}">
                      <a16:creationId xmlns:a16="http://schemas.microsoft.com/office/drawing/2014/main" id="{47BE2FED-23FA-82E3-BA21-FD0776BADAAB}"/>
                    </a:ext>
                  </a:extLst>
                </p:cNvPr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4">
                  <a:extLst>
                    <a:ext uri="{FF2B5EF4-FFF2-40B4-BE49-F238E27FC236}">
                      <a16:creationId xmlns:a16="http://schemas.microsoft.com/office/drawing/2014/main" id="{738CF005-D9E0-CE32-9C04-DC471437AC34}"/>
                    </a:ext>
                  </a:extLst>
                </p:cNvPr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34">
                  <a:extLst>
                    <a:ext uri="{FF2B5EF4-FFF2-40B4-BE49-F238E27FC236}">
                      <a16:creationId xmlns:a16="http://schemas.microsoft.com/office/drawing/2014/main" id="{93333229-028D-4563-58F9-DB343ABA1CE0}"/>
                    </a:ext>
                  </a:extLst>
                </p:cNvPr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34">
                  <a:extLst>
                    <a:ext uri="{FF2B5EF4-FFF2-40B4-BE49-F238E27FC236}">
                      <a16:creationId xmlns:a16="http://schemas.microsoft.com/office/drawing/2014/main" id="{520EDB60-6667-0B3F-941E-FD3862AF9D5E}"/>
                    </a:ext>
                  </a:extLst>
                </p:cNvPr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4">
                  <a:extLst>
                    <a:ext uri="{FF2B5EF4-FFF2-40B4-BE49-F238E27FC236}">
                      <a16:creationId xmlns:a16="http://schemas.microsoft.com/office/drawing/2014/main" id="{84F0F5F9-14C2-3C25-4A5C-E25411538FFE}"/>
                    </a:ext>
                  </a:extLst>
                </p:cNvPr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4">
                  <a:extLst>
                    <a:ext uri="{FF2B5EF4-FFF2-40B4-BE49-F238E27FC236}">
                      <a16:creationId xmlns:a16="http://schemas.microsoft.com/office/drawing/2014/main" id="{F25D8747-9662-1839-2A10-CA8154FD2A41}"/>
                    </a:ext>
                  </a:extLst>
                </p:cNvPr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4">
                  <a:extLst>
                    <a:ext uri="{FF2B5EF4-FFF2-40B4-BE49-F238E27FC236}">
                      <a16:creationId xmlns:a16="http://schemas.microsoft.com/office/drawing/2014/main" id="{9CD5A4A3-6224-E247-B8CE-0902641B8158}"/>
                    </a:ext>
                  </a:extLst>
                </p:cNvPr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4">
                  <a:extLst>
                    <a:ext uri="{FF2B5EF4-FFF2-40B4-BE49-F238E27FC236}">
                      <a16:creationId xmlns:a16="http://schemas.microsoft.com/office/drawing/2014/main" id="{4E792C92-D54B-0F7E-DCDD-951BB446D86C}"/>
                    </a:ext>
                  </a:extLst>
                </p:cNvPr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4">
                  <a:extLst>
                    <a:ext uri="{FF2B5EF4-FFF2-40B4-BE49-F238E27FC236}">
                      <a16:creationId xmlns:a16="http://schemas.microsoft.com/office/drawing/2014/main" id="{895D6F3B-9534-698D-EA60-B6774EFAE5A9}"/>
                    </a:ext>
                  </a:extLst>
                </p:cNvPr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34">
                  <a:extLst>
                    <a:ext uri="{FF2B5EF4-FFF2-40B4-BE49-F238E27FC236}">
                      <a16:creationId xmlns:a16="http://schemas.microsoft.com/office/drawing/2014/main" id="{919FD1A8-E248-57F8-5E98-03A3B8A9B38E}"/>
                    </a:ext>
                  </a:extLst>
                </p:cNvPr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34">
                  <a:extLst>
                    <a:ext uri="{FF2B5EF4-FFF2-40B4-BE49-F238E27FC236}">
                      <a16:creationId xmlns:a16="http://schemas.microsoft.com/office/drawing/2014/main" id="{0F74F858-DD06-5078-783A-2DFFBEECD235}"/>
                    </a:ext>
                  </a:extLst>
                </p:cNvPr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4">
                  <a:extLst>
                    <a:ext uri="{FF2B5EF4-FFF2-40B4-BE49-F238E27FC236}">
                      <a16:creationId xmlns:a16="http://schemas.microsoft.com/office/drawing/2014/main" id="{B259839D-5382-723F-44DF-D3BB865E9074}"/>
                    </a:ext>
                  </a:extLst>
                </p:cNvPr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4">
                  <a:extLst>
                    <a:ext uri="{FF2B5EF4-FFF2-40B4-BE49-F238E27FC236}">
                      <a16:creationId xmlns:a16="http://schemas.microsoft.com/office/drawing/2014/main" id="{0ACD509F-8D5D-AF4A-D278-7FDAB1DDBC99}"/>
                    </a:ext>
                  </a:extLst>
                </p:cNvPr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4">
                  <a:extLst>
                    <a:ext uri="{FF2B5EF4-FFF2-40B4-BE49-F238E27FC236}">
                      <a16:creationId xmlns:a16="http://schemas.microsoft.com/office/drawing/2014/main" id="{5FCFF895-E908-64A4-2AA3-A855B297AAE1}"/>
                    </a:ext>
                  </a:extLst>
                </p:cNvPr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4">
                  <a:extLst>
                    <a:ext uri="{FF2B5EF4-FFF2-40B4-BE49-F238E27FC236}">
                      <a16:creationId xmlns:a16="http://schemas.microsoft.com/office/drawing/2014/main" id="{AFC30DE4-F51E-D771-AB89-28D00FF00209}"/>
                    </a:ext>
                  </a:extLst>
                </p:cNvPr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4">
                  <a:extLst>
                    <a:ext uri="{FF2B5EF4-FFF2-40B4-BE49-F238E27FC236}">
                      <a16:creationId xmlns:a16="http://schemas.microsoft.com/office/drawing/2014/main" id="{607364E0-FBA9-8F28-5192-BC9F5870434A}"/>
                    </a:ext>
                  </a:extLst>
                </p:cNvPr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4">
                  <a:extLst>
                    <a:ext uri="{FF2B5EF4-FFF2-40B4-BE49-F238E27FC236}">
                      <a16:creationId xmlns:a16="http://schemas.microsoft.com/office/drawing/2014/main" id="{C37C5DBD-A963-EEE1-0A69-3C67BAA5CBA8}"/>
                    </a:ext>
                  </a:extLst>
                </p:cNvPr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4">
                  <a:extLst>
                    <a:ext uri="{FF2B5EF4-FFF2-40B4-BE49-F238E27FC236}">
                      <a16:creationId xmlns:a16="http://schemas.microsoft.com/office/drawing/2014/main" id="{715F0F84-1045-CEF6-DC46-754BBAD46CEC}"/>
                    </a:ext>
                  </a:extLst>
                </p:cNvPr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4">
                  <a:extLst>
                    <a:ext uri="{FF2B5EF4-FFF2-40B4-BE49-F238E27FC236}">
                      <a16:creationId xmlns:a16="http://schemas.microsoft.com/office/drawing/2014/main" id="{9FF1CE6B-66DF-9B85-25B4-F35BD89E358B}"/>
                    </a:ext>
                  </a:extLst>
                </p:cNvPr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67" name="Google Shape;767;p34">
                  <a:extLst>
                    <a:ext uri="{FF2B5EF4-FFF2-40B4-BE49-F238E27FC236}">
                      <a16:creationId xmlns:a16="http://schemas.microsoft.com/office/drawing/2014/main" id="{3AEFDE03-F8B0-238A-1FAF-212C9CDE528A}"/>
                    </a:ext>
                  </a:extLst>
                </p:cNvPr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768" name="Google Shape;768;p34">
                  <a:extLst>
                    <a:ext uri="{FF2B5EF4-FFF2-40B4-BE49-F238E27FC236}">
                      <a16:creationId xmlns:a16="http://schemas.microsoft.com/office/drawing/2014/main" id="{A6C072D2-376B-7C2F-1DB5-3245FCCCF626}"/>
                    </a:ext>
                  </a:extLst>
                </p:cNvPr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4">
                  <a:extLst>
                    <a:ext uri="{FF2B5EF4-FFF2-40B4-BE49-F238E27FC236}">
                      <a16:creationId xmlns:a16="http://schemas.microsoft.com/office/drawing/2014/main" id="{C9287679-3FC5-E69F-EB66-3C885DC10DF8}"/>
                    </a:ext>
                  </a:extLst>
                </p:cNvPr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4">
                  <a:extLst>
                    <a:ext uri="{FF2B5EF4-FFF2-40B4-BE49-F238E27FC236}">
                      <a16:creationId xmlns:a16="http://schemas.microsoft.com/office/drawing/2014/main" id="{14AC64B6-5267-5225-D5ED-93C36AD032BE}"/>
                    </a:ext>
                  </a:extLst>
                </p:cNvPr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4">
                  <a:extLst>
                    <a:ext uri="{FF2B5EF4-FFF2-40B4-BE49-F238E27FC236}">
                      <a16:creationId xmlns:a16="http://schemas.microsoft.com/office/drawing/2014/main" id="{CCF5FBA8-4BF0-1B43-DF67-EE19A9804043}"/>
                    </a:ext>
                  </a:extLst>
                </p:cNvPr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4">
                  <a:extLst>
                    <a:ext uri="{FF2B5EF4-FFF2-40B4-BE49-F238E27FC236}">
                      <a16:creationId xmlns:a16="http://schemas.microsoft.com/office/drawing/2014/main" id="{77B750D3-8BE4-DAFE-F84A-A5873820BC9B}"/>
                    </a:ext>
                  </a:extLst>
                </p:cNvPr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4">
                  <a:extLst>
                    <a:ext uri="{FF2B5EF4-FFF2-40B4-BE49-F238E27FC236}">
                      <a16:creationId xmlns:a16="http://schemas.microsoft.com/office/drawing/2014/main" id="{B74C26CE-C364-5AF7-01C5-2DC7D343F26A}"/>
                    </a:ext>
                  </a:extLst>
                </p:cNvPr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4">
                  <a:extLst>
                    <a:ext uri="{FF2B5EF4-FFF2-40B4-BE49-F238E27FC236}">
                      <a16:creationId xmlns:a16="http://schemas.microsoft.com/office/drawing/2014/main" id="{A7999990-B51A-D8D3-6A21-2527A5603121}"/>
                    </a:ext>
                  </a:extLst>
                </p:cNvPr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4">
                  <a:extLst>
                    <a:ext uri="{FF2B5EF4-FFF2-40B4-BE49-F238E27FC236}">
                      <a16:creationId xmlns:a16="http://schemas.microsoft.com/office/drawing/2014/main" id="{0FED5B1D-878B-62E0-7C68-38651AD80DE4}"/>
                    </a:ext>
                  </a:extLst>
                </p:cNvPr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4">
                  <a:extLst>
                    <a:ext uri="{FF2B5EF4-FFF2-40B4-BE49-F238E27FC236}">
                      <a16:creationId xmlns:a16="http://schemas.microsoft.com/office/drawing/2014/main" id="{DE71C272-6B95-036A-078B-3485334F60CF}"/>
                    </a:ext>
                  </a:extLst>
                </p:cNvPr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4">
                  <a:extLst>
                    <a:ext uri="{FF2B5EF4-FFF2-40B4-BE49-F238E27FC236}">
                      <a16:creationId xmlns:a16="http://schemas.microsoft.com/office/drawing/2014/main" id="{1769D21C-83B3-BCB5-F69F-E6179A1C4C64}"/>
                    </a:ext>
                  </a:extLst>
                </p:cNvPr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4">
                  <a:extLst>
                    <a:ext uri="{FF2B5EF4-FFF2-40B4-BE49-F238E27FC236}">
                      <a16:creationId xmlns:a16="http://schemas.microsoft.com/office/drawing/2014/main" id="{9ACEF0AD-F01C-8292-943D-1E44C00E944C}"/>
                    </a:ext>
                  </a:extLst>
                </p:cNvPr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34">
                  <a:extLst>
                    <a:ext uri="{FF2B5EF4-FFF2-40B4-BE49-F238E27FC236}">
                      <a16:creationId xmlns:a16="http://schemas.microsoft.com/office/drawing/2014/main" id="{A6E33237-C549-CB5D-0A6C-A908DC010116}"/>
                    </a:ext>
                  </a:extLst>
                </p:cNvPr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34">
                  <a:extLst>
                    <a:ext uri="{FF2B5EF4-FFF2-40B4-BE49-F238E27FC236}">
                      <a16:creationId xmlns:a16="http://schemas.microsoft.com/office/drawing/2014/main" id="{AEBDA580-D27A-9463-BB08-E5DF63B64E91}"/>
                    </a:ext>
                  </a:extLst>
                </p:cNvPr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34">
                  <a:extLst>
                    <a:ext uri="{FF2B5EF4-FFF2-40B4-BE49-F238E27FC236}">
                      <a16:creationId xmlns:a16="http://schemas.microsoft.com/office/drawing/2014/main" id="{D7629AD9-3010-42AB-584B-EFDBFF4B0833}"/>
                    </a:ext>
                  </a:extLst>
                </p:cNvPr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4">
                  <a:extLst>
                    <a:ext uri="{FF2B5EF4-FFF2-40B4-BE49-F238E27FC236}">
                      <a16:creationId xmlns:a16="http://schemas.microsoft.com/office/drawing/2014/main" id="{D7B2DE05-242B-566B-5A20-B715EBFFB456}"/>
                    </a:ext>
                  </a:extLst>
                </p:cNvPr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4">
                  <a:extLst>
                    <a:ext uri="{FF2B5EF4-FFF2-40B4-BE49-F238E27FC236}">
                      <a16:creationId xmlns:a16="http://schemas.microsoft.com/office/drawing/2014/main" id="{BC043724-4710-AB12-C1E2-59B21500152A}"/>
                    </a:ext>
                  </a:extLst>
                </p:cNvPr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4">
                  <a:extLst>
                    <a:ext uri="{FF2B5EF4-FFF2-40B4-BE49-F238E27FC236}">
                      <a16:creationId xmlns:a16="http://schemas.microsoft.com/office/drawing/2014/main" id="{ABC1F52F-E2C6-9026-5241-4DD163626241}"/>
                    </a:ext>
                  </a:extLst>
                </p:cNvPr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4">
                  <a:extLst>
                    <a:ext uri="{FF2B5EF4-FFF2-40B4-BE49-F238E27FC236}">
                      <a16:creationId xmlns:a16="http://schemas.microsoft.com/office/drawing/2014/main" id="{9543D17F-262E-DD07-C30D-B1309522E08E}"/>
                    </a:ext>
                  </a:extLst>
                </p:cNvPr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34">
                  <a:extLst>
                    <a:ext uri="{FF2B5EF4-FFF2-40B4-BE49-F238E27FC236}">
                      <a16:creationId xmlns:a16="http://schemas.microsoft.com/office/drawing/2014/main" id="{35BCC1AC-2BF3-B424-E37B-5BFFF7617929}"/>
                    </a:ext>
                  </a:extLst>
                </p:cNvPr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34">
                  <a:extLst>
                    <a:ext uri="{FF2B5EF4-FFF2-40B4-BE49-F238E27FC236}">
                      <a16:creationId xmlns:a16="http://schemas.microsoft.com/office/drawing/2014/main" id="{E5AC3C60-D4BE-40DE-CE6B-047D9EE89073}"/>
                    </a:ext>
                  </a:extLst>
                </p:cNvPr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34">
                  <a:extLst>
                    <a:ext uri="{FF2B5EF4-FFF2-40B4-BE49-F238E27FC236}">
                      <a16:creationId xmlns:a16="http://schemas.microsoft.com/office/drawing/2014/main" id="{C96ECEBA-1E98-3D5F-20D0-E38B53136C95}"/>
                    </a:ext>
                  </a:extLst>
                </p:cNvPr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34">
                  <a:extLst>
                    <a:ext uri="{FF2B5EF4-FFF2-40B4-BE49-F238E27FC236}">
                      <a16:creationId xmlns:a16="http://schemas.microsoft.com/office/drawing/2014/main" id="{62432AF9-DD61-C5FD-7FCB-71838D2FAA9E}"/>
                    </a:ext>
                  </a:extLst>
                </p:cNvPr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34">
                  <a:extLst>
                    <a:ext uri="{FF2B5EF4-FFF2-40B4-BE49-F238E27FC236}">
                      <a16:creationId xmlns:a16="http://schemas.microsoft.com/office/drawing/2014/main" id="{D7F95442-9665-AF77-ECDF-B76DD2B472B0}"/>
                    </a:ext>
                  </a:extLst>
                </p:cNvPr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34">
                  <a:extLst>
                    <a:ext uri="{FF2B5EF4-FFF2-40B4-BE49-F238E27FC236}">
                      <a16:creationId xmlns:a16="http://schemas.microsoft.com/office/drawing/2014/main" id="{BFD866BD-6438-F451-19FA-C9269CDD47E1}"/>
                    </a:ext>
                  </a:extLst>
                </p:cNvPr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34">
                  <a:extLst>
                    <a:ext uri="{FF2B5EF4-FFF2-40B4-BE49-F238E27FC236}">
                      <a16:creationId xmlns:a16="http://schemas.microsoft.com/office/drawing/2014/main" id="{26BCC919-61E3-CA15-EDF4-2D64F1D296B9}"/>
                    </a:ext>
                  </a:extLst>
                </p:cNvPr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34">
                  <a:extLst>
                    <a:ext uri="{FF2B5EF4-FFF2-40B4-BE49-F238E27FC236}">
                      <a16:creationId xmlns:a16="http://schemas.microsoft.com/office/drawing/2014/main" id="{B36DEA0E-7379-D0EB-389C-3E149F7CF8E9}"/>
                    </a:ext>
                  </a:extLst>
                </p:cNvPr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34">
                  <a:extLst>
                    <a:ext uri="{FF2B5EF4-FFF2-40B4-BE49-F238E27FC236}">
                      <a16:creationId xmlns:a16="http://schemas.microsoft.com/office/drawing/2014/main" id="{F6376284-C202-3566-18F2-04F5D8B6C2B1}"/>
                    </a:ext>
                  </a:extLst>
                </p:cNvPr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34">
                  <a:extLst>
                    <a:ext uri="{FF2B5EF4-FFF2-40B4-BE49-F238E27FC236}">
                      <a16:creationId xmlns:a16="http://schemas.microsoft.com/office/drawing/2014/main" id="{97C7FE1E-9BF0-0974-49E2-17B25F10E9BF}"/>
                    </a:ext>
                  </a:extLst>
                </p:cNvPr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34">
                  <a:extLst>
                    <a:ext uri="{FF2B5EF4-FFF2-40B4-BE49-F238E27FC236}">
                      <a16:creationId xmlns:a16="http://schemas.microsoft.com/office/drawing/2014/main" id="{B664E935-E5EA-D63C-1C72-2A8C45F10B7B}"/>
                    </a:ext>
                  </a:extLst>
                </p:cNvPr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34">
                  <a:extLst>
                    <a:ext uri="{FF2B5EF4-FFF2-40B4-BE49-F238E27FC236}">
                      <a16:creationId xmlns:a16="http://schemas.microsoft.com/office/drawing/2014/main" id="{F8A1F1AE-4E17-14A2-567F-DDD036A7F7A1}"/>
                    </a:ext>
                  </a:extLst>
                </p:cNvPr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34">
                  <a:extLst>
                    <a:ext uri="{FF2B5EF4-FFF2-40B4-BE49-F238E27FC236}">
                      <a16:creationId xmlns:a16="http://schemas.microsoft.com/office/drawing/2014/main" id="{A9FB1BD2-8BA5-5322-0FA0-A7928CE161EE}"/>
                    </a:ext>
                  </a:extLst>
                </p:cNvPr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34">
                  <a:extLst>
                    <a:ext uri="{FF2B5EF4-FFF2-40B4-BE49-F238E27FC236}">
                      <a16:creationId xmlns:a16="http://schemas.microsoft.com/office/drawing/2014/main" id="{624D5EE4-50AB-3DA6-15A1-5AC4BD88F4DC}"/>
                    </a:ext>
                  </a:extLst>
                </p:cNvPr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34">
                  <a:extLst>
                    <a:ext uri="{FF2B5EF4-FFF2-40B4-BE49-F238E27FC236}">
                      <a16:creationId xmlns:a16="http://schemas.microsoft.com/office/drawing/2014/main" id="{6D20A524-3569-6E30-EEFC-E4E08A936F4D}"/>
                    </a:ext>
                  </a:extLst>
                </p:cNvPr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34">
                  <a:extLst>
                    <a:ext uri="{FF2B5EF4-FFF2-40B4-BE49-F238E27FC236}">
                      <a16:creationId xmlns:a16="http://schemas.microsoft.com/office/drawing/2014/main" id="{035830D1-F9DE-A808-2BAA-CD0CB51073FC}"/>
                    </a:ext>
                  </a:extLst>
                </p:cNvPr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34">
                  <a:extLst>
                    <a:ext uri="{FF2B5EF4-FFF2-40B4-BE49-F238E27FC236}">
                      <a16:creationId xmlns:a16="http://schemas.microsoft.com/office/drawing/2014/main" id="{A2EA93EE-9BB6-2F2A-6007-B5FD94D8EA4E}"/>
                    </a:ext>
                  </a:extLst>
                </p:cNvPr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34">
                  <a:extLst>
                    <a:ext uri="{FF2B5EF4-FFF2-40B4-BE49-F238E27FC236}">
                      <a16:creationId xmlns:a16="http://schemas.microsoft.com/office/drawing/2014/main" id="{25835AA3-7D0A-EE1F-E71A-9C50D2E8C830}"/>
                    </a:ext>
                  </a:extLst>
                </p:cNvPr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34">
                  <a:extLst>
                    <a:ext uri="{FF2B5EF4-FFF2-40B4-BE49-F238E27FC236}">
                      <a16:creationId xmlns:a16="http://schemas.microsoft.com/office/drawing/2014/main" id="{2C6AB056-0C44-4553-A552-758DE3B59ADD}"/>
                    </a:ext>
                  </a:extLst>
                </p:cNvPr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34">
                  <a:extLst>
                    <a:ext uri="{FF2B5EF4-FFF2-40B4-BE49-F238E27FC236}">
                      <a16:creationId xmlns:a16="http://schemas.microsoft.com/office/drawing/2014/main" id="{9C712785-237B-9CFF-83AB-0AA28D8BEBCB}"/>
                    </a:ext>
                  </a:extLst>
                </p:cNvPr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34">
                  <a:extLst>
                    <a:ext uri="{FF2B5EF4-FFF2-40B4-BE49-F238E27FC236}">
                      <a16:creationId xmlns:a16="http://schemas.microsoft.com/office/drawing/2014/main" id="{2344D97E-A0B4-A207-E57E-4875382EC73D}"/>
                    </a:ext>
                  </a:extLst>
                </p:cNvPr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4">
                  <a:extLst>
                    <a:ext uri="{FF2B5EF4-FFF2-40B4-BE49-F238E27FC236}">
                      <a16:creationId xmlns:a16="http://schemas.microsoft.com/office/drawing/2014/main" id="{4B52004C-F7B0-5DE2-2910-C7D9D6C96A63}"/>
                    </a:ext>
                  </a:extLst>
                </p:cNvPr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4">
                  <a:extLst>
                    <a:ext uri="{FF2B5EF4-FFF2-40B4-BE49-F238E27FC236}">
                      <a16:creationId xmlns:a16="http://schemas.microsoft.com/office/drawing/2014/main" id="{8DC2C6A2-6E60-D842-D47B-D86FC10FE30E}"/>
                    </a:ext>
                  </a:extLst>
                </p:cNvPr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34">
                  <a:extLst>
                    <a:ext uri="{FF2B5EF4-FFF2-40B4-BE49-F238E27FC236}">
                      <a16:creationId xmlns:a16="http://schemas.microsoft.com/office/drawing/2014/main" id="{74EB783D-19F1-3BDB-5A30-58A6D92EDE6F}"/>
                    </a:ext>
                  </a:extLst>
                </p:cNvPr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34">
                  <a:extLst>
                    <a:ext uri="{FF2B5EF4-FFF2-40B4-BE49-F238E27FC236}">
                      <a16:creationId xmlns:a16="http://schemas.microsoft.com/office/drawing/2014/main" id="{0BF6CC75-C493-54EA-0CB0-B25F733B1145}"/>
                    </a:ext>
                  </a:extLst>
                </p:cNvPr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34">
                  <a:extLst>
                    <a:ext uri="{FF2B5EF4-FFF2-40B4-BE49-F238E27FC236}">
                      <a16:creationId xmlns:a16="http://schemas.microsoft.com/office/drawing/2014/main" id="{F87A9FCA-FE2A-33FA-D915-4D52E74EB7A0}"/>
                    </a:ext>
                  </a:extLst>
                </p:cNvPr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34">
                  <a:extLst>
                    <a:ext uri="{FF2B5EF4-FFF2-40B4-BE49-F238E27FC236}">
                      <a16:creationId xmlns:a16="http://schemas.microsoft.com/office/drawing/2014/main" id="{BD28287A-C999-87EA-1707-0047F5EC32B6}"/>
                    </a:ext>
                  </a:extLst>
                </p:cNvPr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4">
                  <a:extLst>
                    <a:ext uri="{FF2B5EF4-FFF2-40B4-BE49-F238E27FC236}">
                      <a16:creationId xmlns:a16="http://schemas.microsoft.com/office/drawing/2014/main" id="{F67F3FE1-6823-4E02-9F71-FBDD34E51115}"/>
                    </a:ext>
                  </a:extLst>
                </p:cNvPr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4">
                  <a:extLst>
                    <a:ext uri="{FF2B5EF4-FFF2-40B4-BE49-F238E27FC236}">
                      <a16:creationId xmlns:a16="http://schemas.microsoft.com/office/drawing/2014/main" id="{6CF0B90D-A0EA-EF3A-BEDA-0A4A36E8E692}"/>
                    </a:ext>
                  </a:extLst>
                </p:cNvPr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4">
                  <a:extLst>
                    <a:ext uri="{FF2B5EF4-FFF2-40B4-BE49-F238E27FC236}">
                      <a16:creationId xmlns:a16="http://schemas.microsoft.com/office/drawing/2014/main" id="{25E0BCAF-C5C3-7E5B-9A4B-1D6909E3C537}"/>
                    </a:ext>
                  </a:extLst>
                </p:cNvPr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4">
                  <a:extLst>
                    <a:ext uri="{FF2B5EF4-FFF2-40B4-BE49-F238E27FC236}">
                      <a16:creationId xmlns:a16="http://schemas.microsoft.com/office/drawing/2014/main" id="{454246DE-0E75-9A0F-38BD-B9FED0232ABE}"/>
                    </a:ext>
                  </a:extLst>
                </p:cNvPr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4">
                  <a:extLst>
                    <a:ext uri="{FF2B5EF4-FFF2-40B4-BE49-F238E27FC236}">
                      <a16:creationId xmlns:a16="http://schemas.microsoft.com/office/drawing/2014/main" id="{E1996513-5EAC-7E4B-386D-93AB8D2117A4}"/>
                    </a:ext>
                  </a:extLst>
                </p:cNvPr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4">
                  <a:extLst>
                    <a:ext uri="{FF2B5EF4-FFF2-40B4-BE49-F238E27FC236}">
                      <a16:creationId xmlns:a16="http://schemas.microsoft.com/office/drawing/2014/main" id="{B81659E5-5B56-90B3-86B5-FBA51A26594F}"/>
                    </a:ext>
                  </a:extLst>
                </p:cNvPr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4">
                  <a:extLst>
                    <a:ext uri="{FF2B5EF4-FFF2-40B4-BE49-F238E27FC236}">
                      <a16:creationId xmlns:a16="http://schemas.microsoft.com/office/drawing/2014/main" id="{0E5313C0-BB0D-61B1-0011-5446DA7FB543}"/>
                    </a:ext>
                  </a:extLst>
                </p:cNvPr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4">
                  <a:extLst>
                    <a:ext uri="{FF2B5EF4-FFF2-40B4-BE49-F238E27FC236}">
                      <a16:creationId xmlns:a16="http://schemas.microsoft.com/office/drawing/2014/main" id="{29F56A6D-AD95-32A1-FD9B-909EC16F7B17}"/>
                    </a:ext>
                  </a:extLst>
                </p:cNvPr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4">
                  <a:extLst>
                    <a:ext uri="{FF2B5EF4-FFF2-40B4-BE49-F238E27FC236}">
                      <a16:creationId xmlns:a16="http://schemas.microsoft.com/office/drawing/2014/main" id="{6F703E91-94EA-7D2B-9FB6-7D1B9393932A}"/>
                    </a:ext>
                  </a:extLst>
                </p:cNvPr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4">
                  <a:extLst>
                    <a:ext uri="{FF2B5EF4-FFF2-40B4-BE49-F238E27FC236}">
                      <a16:creationId xmlns:a16="http://schemas.microsoft.com/office/drawing/2014/main" id="{A9C0B21E-0B3A-3F44-096D-32B32569EF7F}"/>
                    </a:ext>
                  </a:extLst>
                </p:cNvPr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4">
                  <a:extLst>
                    <a:ext uri="{FF2B5EF4-FFF2-40B4-BE49-F238E27FC236}">
                      <a16:creationId xmlns:a16="http://schemas.microsoft.com/office/drawing/2014/main" id="{1B3617A0-A5EF-5C9A-D6FB-CBDF300DB4BA}"/>
                    </a:ext>
                  </a:extLst>
                </p:cNvPr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4">
                  <a:extLst>
                    <a:ext uri="{FF2B5EF4-FFF2-40B4-BE49-F238E27FC236}">
                      <a16:creationId xmlns:a16="http://schemas.microsoft.com/office/drawing/2014/main" id="{C0D1030A-9FC4-6503-8C3B-6ED5CBDDD6F9}"/>
                    </a:ext>
                  </a:extLst>
                </p:cNvPr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5" name="Google Shape;825;p34">
                <a:extLst>
                  <a:ext uri="{FF2B5EF4-FFF2-40B4-BE49-F238E27FC236}">
                    <a16:creationId xmlns:a16="http://schemas.microsoft.com/office/drawing/2014/main" id="{DB7C5386-0232-A0C0-5A10-B4F3E387C497}"/>
                  </a:ext>
                </a:extLst>
              </p:cNvPr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4">
                <a:extLst>
                  <a:ext uri="{FF2B5EF4-FFF2-40B4-BE49-F238E27FC236}">
                    <a16:creationId xmlns:a16="http://schemas.microsoft.com/office/drawing/2014/main" id="{295FAFBD-B70A-190E-871C-29765EE3D837}"/>
                  </a:ext>
                </a:extLst>
              </p:cNvPr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4">
                <a:extLst>
                  <a:ext uri="{FF2B5EF4-FFF2-40B4-BE49-F238E27FC236}">
                    <a16:creationId xmlns:a16="http://schemas.microsoft.com/office/drawing/2014/main" id="{08A4E552-E2DC-E794-C8DD-D484F2FF6C2A}"/>
                  </a:ext>
                </a:extLst>
              </p:cNvPr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34">
                <a:extLst>
                  <a:ext uri="{FF2B5EF4-FFF2-40B4-BE49-F238E27FC236}">
                    <a16:creationId xmlns:a16="http://schemas.microsoft.com/office/drawing/2014/main" id="{C515EFA3-4D38-65D7-DD32-28175688DD88}"/>
                  </a:ext>
                </a:extLst>
              </p:cNvPr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829" name="Google Shape;829;p34">
                  <a:extLst>
                    <a:ext uri="{FF2B5EF4-FFF2-40B4-BE49-F238E27FC236}">
                      <a16:creationId xmlns:a16="http://schemas.microsoft.com/office/drawing/2014/main" id="{5CCD48FE-2D19-7211-1B65-F0BDBBC9B4AA}"/>
                    </a:ext>
                  </a:extLst>
                </p:cNvPr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34">
                  <a:extLst>
                    <a:ext uri="{FF2B5EF4-FFF2-40B4-BE49-F238E27FC236}">
                      <a16:creationId xmlns:a16="http://schemas.microsoft.com/office/drawing/2014/main" id="{D6ADD1F7-7542-FEB1-6D38-9DD70E08A0F5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34">
                  <a:extLst>
                    <a:ext uri="{FF2B5EF4-FFF2-40B4-BE49-F238E27FC236}">
                      <a16:creationId xmlns:a16="http://schemas.microsoft.com/office/drawing/2014/main" id="{3D7791A5-F81D-B912-1D40-80A5781ED347}"/>
                    </a:ext>
                  </a:extLst>
                </p:cNvPr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3272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9F416561-46BD-6D42-C5C5-3F7E93C81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0CABF702-F801-D8FF-3E34-9E358EFF1288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STANDARD E BENCHMARK ALLO STATO DELL’ARTE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40357FB-DC7F-09A3-4DE2-BB745D142E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2332" y="1181674"/>
            <a:ext cx="2152765" cy="781696"/>
          </a:xfrm>
          <a:prstGeom prst="rect">
            <a:avLst/>
          </a:prstGeom>
        </p:spPr>
      </p:pic>
      <p:sp>
        <p:nvSpPr>
          <p:cNvPr id="11" name="Google Shape;1238;p45">
            <a:extLst>
              <a:ext uri="{FF2B5EF4-FFF2-40B4-BE49-F238E27FC236}">
                <a16:creationId xmlns:a16="http://schemas.microsoft.com/office/drawing/2014/main" id="{7B5579F0-CDA8-6149-2580-ED6B26AD14A9}"/>
              </a:ext>
            </a:extLst>
          </p:cNvPr>
          <p:cNvSpPr txBox="1"/>
          <p:nvPr/>
        </p:nvSpPr>
        <p:spPr>
          <a:xfrm flipH="1">
            <a:off x="4835803" y="130792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CIS Benchmarks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5" name="Immagine 14" descr="Immagine che contiene testo, Carattere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0B3BBE37-CB32-2C80-42E9-DA50DE0012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5234" y="2180268"/>
            <a:ext cx="1626960" cy="578475"/>
          </a:xfrm>
          <a:prstGeom prst="rect">
            <a:avLst/>
          </a:prstGeom>
        </p:spPr>
      </p:pic>
      <p:sp>
        <p:nvSpPr>
          <p:cNvPr id="18" name="Google Shape;1238;p45">
            <a:extLst>
              <a:ext uri="{FF2B5EF4-FFF2-40B4-BE49-F238E27FC236}">
                <a16:creationId xmlns:a16="http://schemas.microsoft.com/office/drawing/2014/main" id="{2C062F9F-6FA9-10D0-E6B4-0498072556BE}"/>
              </a:ext>
            </a:extLst>
          </p:cNvPr>
          <p:cNvSpPr txBox="1"/>
          <p:nvPr/>
        </p:nvSpPr>
        <p:spPr>
          <a:xfrm flipH="1">
            <a:off x="4843423" y="2180268"/>
            <a:ext cx="2517497" cy="6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NIST SP 800-144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Guidelines on Security and Privacy in Public Cloud Computing</a:t>
            </a:r>
            <a:endParaRPr sz="1200" dirty="0">
              <a:solidFill>
                <a:schemeClr val="dk1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FD9561A2-0052-9E4D-1695-D4ABEF719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527" y="3234153"/>
            <a:ext cx="1380473" cy="630549"/>
          </a:xfrm>
          <a:prstGeom prst="rect">
            <a:avLst/>
          </a:prstGeom>
        </p:spPr>
      </p:pic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EF377F64-127E-FFC9-5847-DEF7F6A49CC4}"/>
              </a:ext>
            </a:extLst>
          </p:cNvPr>
          <p:cNvSpPr txBox="1"/>
          <p:nvPr/>
        </p:nvSpPr>
        <p:spPr>
          <a:xfrm flipH="1">
            <a:off x="4843423" y="3234153"/>
            <a:ext cx="3580577" cy="6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ISO/IEC 27017</a:t>
            </a:r>
          </a:p>
          <a:p>
            <a:pPr lvl="0"/>
            <a:r>
              <a:rPr lang="en-US" sz="1200" dirty="0">
                <a:solidFill>
                  <a:schemeClr val="tx1"/>
                </a:solidFill>
                <a:latin typeface="Abadi" panose="020B0604020104020204" pitchFamily="34" charset="0"/>
              </a:rPr>
              <a:t>Code of practice for information security controls based on ISO/IEC 27002 for cloud services.</a:t>
            </a:r>
            <a:endParaRPr sz="1200" dirty="0">
              <a:solidFill>
                <a:schemeClr val="tx1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5" name="Immagine 24" descr="Immagine che contiene testo, Carattere, log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00D7E5C-8A5B-6C20-766A-427C0003BB9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9034" y="4127876"/>
            <a:ext cx="1787146" cy="632650"/>
          </a:xfrm>
          <a:prstGeom prst="rect">
            <a:avLst/>
          </a:prstGeom>
        </p:spPr>
      </p:pic>
      <p:sp>
        <p:nvSpPr>
          <p:cNvPr id="26" name="Google Shape;1238;p45">
            <a:extLst>
              <a:ext uri="{FF2B5EF4-FFF2-40B4-BE49-F238E27FC236}">
                <a16:creationId xmlns:a16="http://schemas.microsoft.com/office/drawing/2014/main" id="{24C03DF2-84FA-1E10-B8CD-8B145A1E6070}"/>
              </a:ext>
            </a:extLst>
          </p:cNvPr>
          <p:cNvSpPr txBox="1"/>
          <p:nvPr/>
        </p:nvSpPr>
        <p:spPr>
          <a:xfrm flipH="1">
            <a:off x="4843421" y="4111175"/>
            <a:ext cx="2837537" cy="63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OWASP Cloud-Native Application Security TOP 10</a:t>
            </a:r>
          </a:p>
        </p:txBody>
      </p:sp>
    </p:spTree>
    <p:extLst>
      <p:ext uri="{BB962C8B-B14F-4D97-AF65-F5344CB8AC3E}">
        <p14:creationId xmlns:p14="http://schemas.microsoft.com/office/powerpoint/2010/main" val="2324617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0DD39DDD-8C72-7BA6-EF6F-A08512D98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33FD60D4-275F-AD1C-B60C-FD3A8FB6F2A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STANDARD E BENCHMARK ALLO STATO DELL’ARTE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7BA4B9B-7A2C-51F0-C75D-B5466CD498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2332" y="1181674"/>
            <a:ext cx="2152765" cy="781696"/>
          </a:xfrm>
          <a:prstGeom prst="rect">
            <a:avLst/>
          </a:prstGeom>
        </p:spPr>
      </p:pic>
      <p:sp>
        <p:nvSpPr>
          <p:cNvPr id="11" name="Google Shape;1238;p45">
            <a:extLst>
              <a:ext uri="{FF2B5EF4-FFF2-40B4-BE49-F238E27FC236}">
                <a16:creationId xmlns:a16="http://schemas.microsoft.com/office/drawing/2014/main" id="{FECCBF21-AD2B-43FC-761A-E771B160AFAD}"/>
              </a:ext>
            </a:extLst>
          </p:cNvPr>
          <p:cNvSpPr txBox="1"/>
          <p:nvPr/>
        </p:nvSpPr>
        <p:spPr>
          <a:xfrm flipH="1">
            <a:off x="4835803" y="1307926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CIS Benchmarks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5" name="Immagine 14" descr="Immagine che contiene testo, Carattere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BEBD2BB3-85EF-9257-2F81-FC39B4972EE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2015234" y="2180268"/>
            <a:ext cx="1626960" cy="578475"/>
          </a:xfrm>
          <a:prstGeom prst="rect">
            <a:avLst/>
          </a:prstGeom>
        </p:spPr>
      </p:pic>
      <p:sp>
        <p:nvSpPr>
          <p:cNvPr id="18" name="Google Shape;1238;p45">
            <a:extLst>
              <a:ext uri="{FF2B5EF4-FFF2-40B4-BE49-F238E27FC236}">
                <a16:creationId xmlns:a16="http://schemas.microsoft.com/office/drawing/2014/main" id="{2D8DDAAB-BA1C-3C46-F0FF-BE4194552873}"/>
              </a:ext>
            </a:extLst>
          </p:cNvPr>
          <p:cNvSpPr txBox="1"/>
          <p:nvPr/>
        </p:nvSpPr>
        <p:spPr>
          <a:xfrm flipH="1">
            <a:off x="4843423" y="2180268"/>
            <a:ext cx="2517497" cy="6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20000"/>
                    <a:lumOff val="8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NIST SP 800-144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Guidelines on Security and Privacy in Public Cloud Computing</a:t>
            </a:r>
            <a:endParaRPr sz="1200" dirty="0">
              <a:solidFill>
                <a:schemeClr val="tx1">
                  <a:lumMod val="20000"/>
                  <a:lumOff val="80000"/>
                </a:schemeClr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DCE60CD4-AE7C-150E-BD37-DA8BD1F00E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048527" y="3234153"/>
            <a:ext cx="1380473" cy="630549"/>
          </a:xfrm>
          <a:prstGeom prst="rect">
            <a:avLst/>
          </a:prstGeom>
        </p:spPr>
      </p:pic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90C1899B-1CB0-7E47-DE4D-03A48BBB7657}"/>
              </a:ext>
            </a:extLst>
          </p:cNvPr>
          <p:cNvSpPr txBox="1"/>
          <p:nvPr/>
        </p:nvSpPr>
        <p:spPr>
          <a:xfrm flipH="1">
            <a:off x="4843423" y="3234153"/>
            <a:ext cx="3580577" cy="6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20000"/>
                    <a:lumOff val="8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ISO/IEC 27017</a:t>
            </a:r>
          </a:p>
          <a:p>
            <a:pPr lvl="0"/>
            <a:r>
              <a:rPr lang="en-US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Code of practice for information security controls based on ISO/IEC 27002 for cloud services.</a:t>
            </a:r>
            <a:endParaRPr sz="1200" dirty="0">
              <a:solidFill>
                <a:schemeClr val="tx1">
                  <a:lumMod val="20000"/>
                  <a:lumOff val="80000"/>
                </a:schemeClr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5" name="Immagine 24" descr="Immagine che contiene testo, Carattere, log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D272FA4-6ED4-0D00-97B1-552E88DBDA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939034" y="4127876"/>
            <a:ext cx="1787146" cy="632650"/>
          </a:xfrm>
          <a:prstGeom prst="rect">
            <a:avLst/>
          </a:prstGeom>
        </p:spPr>
      </p:pic>
      <p:sp>
        <p:nvSpPr>
          <p:cNvPr id="26" name="Google Shape;1238;p45">
            <a:extLst>
              <a:ext uri="{FF2B5EF4-FFF2-40B4-BE49-F238E27FC236}">
                <a16:creationId xmlns:a16="http://schemas.microsoft.com/office/drawing/2014/main" id="{294E2F13-C4B2-6491-7049-835B0BD422EF}"/>
              </a:ext>
            </a:extLst>
          </p:cNvPr>
          <p:cNvSpPr txBox="1"/>
          <p:nvPr/>
        </p:nvSpPr>
        <p:spPr>
          <a:xfrm flipH="1">
            <a:off x="4843421" y="4111175"/>
            <a:ext cx="2837537" cy="63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OWASP Cloud-Native Application Security TOP 10</a:t>
            </a:r>
          </a:p>
        </p:txBody>
      </p:sp>
    </p:spTree>
    <p:extLst>
      <p:ext uri="{BB962C8B-B14F-4D97-AF65-F5344CB8AC3E}">
        <p14:creationId xmlns:p14="http://schemas.microsoft.com/office/powerpoint/2010/main" val="102898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E0B8B690-C45A-3EBB-4A22-52F39FCC0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9183B781-D5E1-F3DC-10D5-D0F42E975A5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CIS GOOGLE CLOUD PLATFORM BENCHMARKS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3DF9A5-58B7-1FD1-D580-582673BD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88" y="1184528"/>
            <a:ext cx="5652068" cy="3223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0B432A8B-4141-7F61-20D3-6B918C56EDE5}"/>
              </a:ext>
            </a:extLst>
          </p:cNvPr>
          <p:cNvSpPr txBox="1"/>
          <p:nvPr/>
        </p:nvSpPr>
        <p:spPr>
          <a:xfrm flipH="1">
            <a:off x="653343" y="4604802"/>
            <a:ext cx="6803105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pt-BR" sz="1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pt-BR" sz="1200" dirty="0">
                <a:solidFill>
                  <a:schemeClr val="tx1"/>
                </a:solidFill>
                <a:latin typeface="Abadi" panose="020B0604020104020204" pitchFamily="34" charset="0"/>
              </a:rPr>
              <a:t>Fonte: https://www.cisecurity.org/cis-benchmarks</a:t>
            </a:r>
          </a:p>
        </p:txBody>
      </p:sp>
    </p:spTree>
    <p:extLst>
      <p:ext uri="{BB962C8B-B14F-4D97-AF65-F5344CB8AC3E}">
        <p14:creationId xmlns:p14="http://schemas.microsoft.com/office/powerpoint/2010/main" val="31515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6;p32">
            <a:extLst>
              <a:ext uri="{FF2B5EF4-FFF2-40B4-BE49-F238E27FC236}">
                <a16:creationId xmlns:a16="http://schemas.microsoft.com/office/drawing/2014/main" id="{1DC5961A-F2B5-E809-2AD1-2855486DECB2}"/>
              </a:ext>
            </a:extLst>
          </p:cNvPr>
          <p:cNvSpPr/>
          <p:nvPr/>
        </p:nvSpPr>
        <p:spPr>
          <a:xfrm>
            <a:off x="4715427" y="2588155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696;p32">
            <a:extLst>
              <a:ext uri="{FF2B5EF4-FFF2-40B4-BE49-F238E27FC236}">
                <a16:creationId xmlns:a16="http://schemas.microsoft.com/office/drawing/2014/main" id="{4289D6F1-57C3-BF52-D34F-3CED5D1F7B17}"/>
              </a:ext>
            </a:extLst>
          </p:cNvPr>
          <p:cNvSpPr/>
          <p:nvPr/>
        </p:nvSpPr>
        <p:spPr>
          <a:xfrm>
            <a:off x="4715427" y="1460818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Google Shape;696;p32">
            <a:extLst>
              <a:ext uri="{FF2B5EF4-FFF2-40B4-BE49-F238E27FC236}">
                <a16:creationId xmlns:a16="http://schemas.microsoft.com/office/drawing/2014/main" id="{C3D0FA83-2246-B744-A37C-CA0F364D2ABC}"/>
              </a:ext>
            </a:extLst>
          </p:cNvPr>
          <p:cNvSpPr/>
          <p:nvPr/>
        </p:nvSpPr>
        <p:spPr>
          <a:xfrm>
            <a:off x="810510" y="3679400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696;p32">
            <a:extLst>
              <a:ext uri="{FF2B5EF4-FFF2-40B4-BE49-F238E27FC236}">
                <a16:creationId xmlns:a16="http://schemas.microsoft.com/office/drawing/2014/main" id="{A015E8DC-6B26-4002-C666-51E79EC3B882}"/>
              </a:ext>
            </a:extLst>
          </p:cNvPr>
          <p:cNvSpPr/>
          <p:nvPr/>
        </p:nvSpPr>
        <p:spPr>
          <a:xfrm>
            <a:off x="810510" y="2583376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6" name="Google Shape;696;p32"/>
          <p:cNvSpPr/>
          <p:nvPr/>
        </p:nvSpPr>
        <p:spPr>
          <a:xfrm>
            <a:off x="810510" y="1460818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7" name="Google Shape;6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/>
              <a:t>TABELLA DEI CONTENUTI</a:t>
            </a:r>
            <a:endParaRPr sz="2400" dirty="0"/>
          </a:p>
        </p:txBody>
      </p:sp>
      <p:sp>
        <p:nvSpPr>
          <p:cNvPr id="698" name="Google Shape;698;p32"/>
          <p:cNvSpPr txBox="1">
            <a:spLocks noGrp="1"/>
          </p:cNvSpPr>
          <p:nvPr>
            <p:ph type="title" idx="2"/>
          </p:nvPr>
        </p:nvSpPr>
        <p:spPr>
          <a:xfrm>
            <a:off x="754950" y="15792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01</a:t>
            </a:r>
            <a:endParaRPr sz="1800" dirty="0"/>
          </a:p>
        </p:txBody>
      </p:sp>
      <p:sp>
        <p:nvSpPr>
          <p:cNvPr id="699" name="Google Shape;699;p32"/>
          <p:cNvSpPr txBox="1">
            <a:spLocks noGrp="1"/>
          </p:cNvSpPr>
          <p:nvPr>
            <p:ph type="title" idx="3"/>
          </p:nvPr>
        </p:nvSpPr>
        <p:spPr>
          <a:xfrm>
            <a:off x="754950" y="377961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03</a:t>
            </a:r>
            <a:endParaRPr sz="1800" dirty="0"/>
          </a:p>
        </p:txBody>
      </p:sp>
      <p:sp>
        <p:nvSpPr>
          <p:cNvPr id="700" name="Google Shape;700;p32"/>
          <p:cNvSpPr txBox="1">
            <a:spLocks noGrp="1"/>
          </p:cNvSpPr>
          <p:nvPr>
            <p:ph type="title" idx="4"/>
          </p:nvPr>
        </p:nvSpPr>
        <p:spPr>
          <a:xfrm>
            <a:off x="754950" y="26794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02</a:t>
            </a:r>
            <a:endParaRPr sz="1800" dirty="0"/>
          </a:p>
        </p:txBody>
      </p:sp>
      <p:sp>
        <p:nvSpPr>
          <p:cNvPr id="702" name="Google Shape;702;p32"/>
          <p:cNvSpPr txBox="1">
            <a:spLocks noGrp="1"/>
          </p:cNvSpPr>
          <p:nvPr>
            <p:ph type="title" idx="6"/>
          </p:nvPr>
        </p:nvSpPr>
        <p:spPr>
          <a:xfrm>
            <a:off x="4677327" y="15792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04</a:t>
            </a:r>
            <a:endParaRPr sz="1800" dirty="0"/>
          </a:p>
        </p:txBody>
      </p:sp>
      <p:sp>
        <p:nvSpPr>
          <p:cNvPr id="703" name="Google Shape;703;p32"/>
          <p:cNvSpPr txBox="1">
            <a:spLocks noGrp="1"/>
          </p:cNvSpPr>
          <p:nvPr>
            <p:ph type="title" idx="7"/>
          </p:nvPr>
        </p:nvSpPr>
        <p:spPr>
          <a:xfrm>
            <a:off x="4677327" y="26794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05</a:t>
            </a:r>
            <a:endParaRPr sz="1800" dirty="0"/>
          </a:p>
        </p:txBody>
      </p:sp>
      <p:sp>
        <p:nvSpPr>
          <p:cNvPr id="704" name="Google Shape;704;p32"/>
          <p:cNvSpPr txBox="1">
            <a:spLocks noGrp="1"/>
          </p:cNvSpPr>
          <p:nvPr>
            <p:ph type="subTitle" idx="1"/>
          </p:nvPr>
        </p:nvSpPr>
        <p:spPr>
          <a:xfrm>
            <a:off x="1677000" y="1586919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/>
              <a:t>INTRODUZIONE</a:t>
            </a:r>
            <a:endParaRPr sz="1800" dirty="0"/>
          </a:p>
        </p:txBody>
      </p:sp>
      <p:sp>
        <p:nvSpPr>
          <p:cNvPr id="705" name="Google Shape;705;p32"/>
          <p:cNvSpPr txBox="1">
            <a:spLocks noGrp="1"/>
          </p:cNvSpPr>
          <p:nvPr>
            <p:ph type="subTitle" idx="8"/>
          </p:nvPr>
        </p:nvSpPr>
        <p:spPr>
          <a:xfrm>
            <a:off x="1677000" y="3779600"/>
            <a:ext cx="259782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IMPLEMENTAZIONE</a:t>
            </a:r>
            <a:endParaRPr sz="1800" dirty="0"/>
          </a:p>
        </p:txBody>
      </p:sp>
      <p:sp>
        <p:nvSpPr>
          <p:cNvPr id="706" name="Google Shape;706;p32"/>
          <p:cNvSpPr txBox="1">
            <a:spLocks noGrp="1"/>
          </p:cNvSpPr>
          <p:nvPr>
            <p:ph type="subTitle" idx="9"/>
          </p:nvPr>
        </p:nvSpPr>
        <p:spPr>
          <a:xfrm>
            <a:off x="5599373" y="2831856"/>
            <a:ext cx="295682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AMBIENTE GCP UTILIZZATO</a:t>
            </a:r>
            <a:endParaRPr sz="1800" dirty="0"/>
          </a:p>
        </p:txBody>
      </p:sp>
      <p:sp>
        <p:nvSpPr>
          <p:cNvPr id="707" name="Google Shape;707;p32"/>
          <p:cNvSpPr txBox="1">
            <a:spLocks noGrp="1"/>
          </p:cNvSpPr>
          <p:nvPr>
            <p:ph type="subTitle" idx="13"/>
          </p:nvPr>
        </p:nvSpPr>
        <p:spPr>
          <a:xfrm>
            <a:off x="1677000" y="2831856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GOOGLE CLOUD PLATFORM (GCP)</a:t>
            </a:r>
            <a:endParaRPr sz="1800" dirty="0"/>
          </a:p>
        </p:txBody>
      </p:sp>
      <p:sp>
        <p:nvSpPr>
          <p:cNvPr id="709" name="Google Shape;709;p32"/>
          <p:cNvSpPr txBox="1">
            <a:spLocks noGrp="1"/>
          </p:cNvSpPr>
          <p:nvPr>
            <p:ph type="subTitle" idx="15"/>
          </p:nvPr>
        </p:nvSpPr>
        <p:spPr>
          <a:xfrm>
            <a:off x="5599375" y="377960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CONCLUSIONI</a:t>
            </a:r>
            <a:endParaRPr sz="1800" dirty="0"/>
          </a:p>
        </p:txBody>
      </p:sp>
      <p:sp>
        <p:nvSpPr>
          <p:cNvPr id="10" name="Google Shape;696;p32">
            <a:extLst>
              <a:ext uri="{FF2B5EF4-FFF2-40B4-BE49-F238E27FC236}">
                <a16:creationId xmlns:a16="http://schemas.microsoft.com/office/drawing/2014/main" id="{E06AD62A-789B-8773-B5A0-C4C874769838}"/>
              </a:ext>
            </a:extLst>
          </p:cNvPr>
          <p:cNvSpPr/>
          <p:nvPr/>
        </p:nvSpPr>
        <p:spPr>
          <a:xfrm>
            <a:off x="4715427" y="3683636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Google Shape;703;p32">
            <a:extLst>
              <a:ext uri="{FF2B5EF4-FFF2-40B4-BE49-F238E27FC236}">
                <a16:creationId xmlns:a16="http://schemas.microsoft.com/office/drawing/2014/main" id="{B0EA50D4-0623-B4D8-9D07-517F7E008D51}"/>
              </a:ext>
            </a:extLst>
          </p:cNvPr>
          <p:cNvSpPr txBox="1">
            <a:spLocks/>
          </p:cNvSpPr>
          <p:nvPr/>
        </p:nvSpPr>
        <p:spPr>
          <a:xfrm>
            <a:off x="4672077" y="377960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ExtraBold"/>
              <a:buNone/>
              <a:defRPr sz="3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fr" sz="1800" dirty="0"/>
              <a:t>06</a:t>
            </a:r>
          </a:p>
        </p:txBody>
      </p:sp>
      <p:sp>
        <p:nvSpPr>
          <p:cNvPr id="12" name="Google Shape;706;p32">
            <a:extLst>
              <a:ext uri="{FF2B5EF4-FFF2-40B4-BE49-F238E27FC236}">
                <a16:creationId xmlns:a16="http://schemas.microsoft.com/office/drawing/2014/main" id="{D4A6819A-EB15-D2D6-D9D0-E0F22006D968}"/>
              </a:ext>
            </a:extLst>
          </p:cNvPr>
          <p:cNvSpPr txBox="1">
            <a:spLocks/>
          </p:cNvSpPr>
          <p:nvPr/>
        </p:nvSpPr>
        <p:spPr>
          <a:xfrm>
            <a:off x="5599374" y="1727262"/>
            <a:ext cx="295682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sz="1800" dirty="0"/>
              <a:t>CONTROLLI IMPLEMENTATI</a:t>
            </a:r>
          </a:p>
        </p:txBody>
      </p:sp>
    </p:spTree>
    <p:extLst>
      <p:ext uri="{BB962C8B-B14F-4D97-AF65-F5344CB8AC3E}">
        <p14:creationId xmlns:p14="http://schemas.microsoft.com/office/powerpoint/2010/main" val="242214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832F494E-15E2-0704-72E9-AFC262199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FA40E70E-D090-2C8E-464C-EA993EB000B6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CIS GOOGLE CLOUD PLATFORM BENCHMARKS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41D1881-FE77-D636-4485-0EF56C81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88" y="1424785"/>
            <a:ext cx="6985823" cy="2893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A0221AE1-60A5-8BD7-4B91-6682FD266755}"/>
              </a:ext>
            </a:extLst>
          </p:cNvPr>
          <p:cNvSpPr txBox="1"/>
          <p:nvPr/>
        </p:nvSpPr>
        <p:spPr>
          <a:xfrm flipH="1">
            <a:off x="653343" y="4604802"/>
            <a:ext cx="6803105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pt-BR" sz="1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pt-BR" sz="1200" dirty="0">
                <a:solidFill>
                  <a:schemeClr val="tx1"/>
                </a:solidFill>
                <a:latin typeface="Abadi" panose="020B0604020104020204" pitchFamily="34" charset="0"/>
              </a:rPr>
              <a:t>Fonte: https://www.cisecurity.org/cis-benchmarks</a:t>
            </a:r>
          </a:p>
        </p:txBody>
      </p:sp>
    </p:spTree>
    <p:extLst>
      <p:ext uri="{BB962C8B-B14F-4D97-AF65-F5344CB8AC3E}">
        <p14:creationId xmlns:p14="http://schemas.microsoft.com/office/powerpoint/2010/main" val="1339146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B08233DD-8625-1128-1F23-521BC29E7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48E0E446-77A2-7226-DE6E-146FAA942CFF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SCRIPT BASH: RETURN VALUE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978F7E-9AB8-C186-A9B7-A2901325EC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5470" y="350749"/>
            <a:ext cx="778625" cy="636351"/>
          </a:xfrm>
          <a:prstGeom prst="rect">
            <a:avLst/>
          </a:prstGeom>
        </p:spPr>
      </p:pic>
      <p:sp>
        <p:nvSpPr>
          <p:cNvPr id="14" name="Google Shape;696;p32">
            <a:extLst>
              <a:ext uri="{FF2B5EF4-FFF2-40B4-BE49-F238E27FC236}">
                <a16:creationId xmlns:a16="http://schemas.microsoft.com/office/drawing/2014/main" id="{D56A5105-EBE9-6371-8F07-6B86E7F890E6}"/>
              </a:ext>
            </a:extLst>
          </p:cNvPr>
          <p:cNvSpPr/>
          <p:nvPr/>
        </p:nvSpPr>
        <p:spPr>
          <a:xfrm>
            <a:off x="1400727" y="1420530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696;p32">
            <a:extLst>
              <a:ext uri="{FF2B5EF4-FFF2-40B4-BE49-F238E27FC236}">
                <a16:creationId xmlns:a16="http://schemas.microsoft.com/office/drawing/2014/main" id="{F93A13E9-5859-5F0A-87E4-331DE0D49776}"/>
              </a:ext>
            </a:extLst>
          </p:cNvPr>
          <p:cNvSpPr/>
          <p:nvPr/>
        </p:nvSpPr>
        <p:spPr>
          <a:xfrm>
            <a:off x="1400727" y="2294460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" name="Google Shape;696;p32">
            <a:extLst>
              <a:ext uri="{FF2B5EF4-FFF2-40B4-BE49-F238E27FC236}">
                <a16:creationId xmlns:a16="http://schemas.microsoft.com/office/drawing/2014/main" id="{E3389A3D-4543-916A-730A-C5CA78EFA23F}"/>
              </a:ext>
            </a:extLst>
          </p:cNvPr>
          <p:cNvSpPr/>
          <p:nvPr/>
        </p:nvSpPr>
        <p:spPr>
          <a:xfrm>
            <a:off x="1400727" y="3154290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Google Shape;696;p32">
            <a:extLst>
              <a:ext uri="{FF2B5EF4-FFF2-40B4-BE49-F238E27FC236}">
                <a16:creationId xmlns:a16="http://schemas.microsoft.com/office/drawing/2014/main" id="{D598883C-4A98-0297-2C4C-70792483F450}"/>
              </a:ext>
            </a:extLst>
          </p:cNvPr>
          <p:cNvSpPr/>
          <p:nvPr/>
        </p:nvSpPr>
        <p:spPr>
          <a:xfrm>
            <a:off x="1400727" y="4050475"/>
            <a:ext cx="648000" cy="648000"/>
          </a:xfrm>
          <a:prstGeom prst="roundRect">
            <a:avLst>
              <a:gd name="adj" fmla="val 16667"/>
            </a:avLst>
          </a:prstGeom>
          <a:solidFill>
            <a:srgbClr val="FFC6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Google Shape;702;p32">
            <a:extLst>
              <a:ext uri="{FF2B5EF4-FFF2-40B4-BE49-F238E27FC236}">
                <a16:creationId xmlns:a16="http://schemas.microsoft.com/office/drawing/2014/main" id="{2F7B8099-7C05-C7CE-9BBF-29063DBF83A7}"/>
              </a:ext>
            </a:extLst>
          </p:cNvPr>
          <p:cNvSpPr txBox="1">
            <a:spLocks/>
          </p:cNvSpPr>
          <p:nvPr/>
        </p:nvSpPr>
        <p:spPr>
          <a:xfrm>
            <a:off x="1357377" y="152073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1800" dirty="0">
                <a:solidFill>
                  <a:schemeClr val="tx1"/>
                </a:solidFill>
                <a:latin typeface="Alexandria ExtraBold" panose="020B0604020202020204" charset="-78"/>
                <a:cs typeface="Alexandria ExtraBold" panose="020B0604020202020204" charset="-78"/>
              </a:rPr>
              <a:t>0</a:t>
            </a:r>
          </a:p>
        </p:txBody>
      </p:sp>
      <p:sp>
        <p:nvSpPr>
          <p:cNvPr id="23" name="Google Shape;702;p32">
            <a:extLst>
              <a:ext uri="{FF2B5EF4-FFF2-40B4-BE49-F238E27FC236}">
                <a16:creationId xmlns:a16="http://schemas.microsoft.com/office/drawing/2014/main" id="{8B0D957F-7D01-074E-8EBB-DC59475683ED}"/>
              </a:ext>
            </a:extLst>
          </p:cNvPr>
          <p:cNvSpPr txBox="1">
            <a:spLocks/>
          </p:cNvSpPr>
          <p:nvPr/>
        </p:nvSpPr>
        <p:spPr>
          <a:xfrm>
            <a:off x="1357377" y="239466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1800" dirty="0">
                <a:solidFill>
                  <a:schemeClr val="tx1"/>
                </a:solidFill>
                <a:latin typeface="Alexandria ExtraBold" panose="020B0604020202020204" charset="-78"/>
                <a:cs typeface="Alexandria ExtraBold" panose="020B0604020202020204" charset="-78"/>
              </a:rPr>
              <a:t>1</a:t>
            </a:r>
          </a:p>
        </p:txBody>
      </p:sp>
      <p:sp>
        <p:nvSpPr>
          <p:cNvPr id="24" name="Google Shape;702;p32">
            <a:extLst>
              <a:ext uri="{FF2B5EF4-FFF2-40B4-BE49-F238E27FC236}">
                <a16:creationId xmlns:a16="http://schemas.microsoft.com/office/drawing/2014/main" id="{F0AA3809-607C-869B-8BBD-A77CCCAAF414}"/>
              </a:ext>
            </a:extLst>
          </p:cNvPr>
          <p:cNvSpPr txBox="1">
            <a:spLocks/>
          </p:cNvSpPr>
          <p:nvPr/>
        </p:nvSpPr>
        <p:spPr>
          <a:xfrm>
            <a:off x="1357377" y="325449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1800" dirty="0">
                <a:solidFill>
                  <a:schemeClr val="tx1"/>
                </a:solidFill>
                <a:latin typeface="Alexandria ExtraBold" panose="020B0604020202020204" charset="-78"/>
                <a:cs typeface="Alexandria ExtraBold" panose="020B0604020202020204" charset="-78"/>
              </a:rPr>
              <a:t>2</a:t>
            </a:r>
          </a:p>
        </p:txBody>
      </p:sp>
      <p:sp>
        <p:nvSpPr>
          <p:cNvPr id="25" name="Google Shape;702;p32">
            <a:extLst>
              <a:ext uri="{FF2B5EF4-FFF2-40B4-BE49-F238E27FC236}">
                <a16:creationId xmlns:a16="http://schemas.microsoft.com/office/drawing/2014/main" id="{E9FDCDD9-C14B-AAEE-991E-58A153844427}"/>
              </a:ext>
            </a:extLst>
          </p:cNvPr>
          <p:cNvSpPr txBox="1">
            <a:spLocks/>
          </p:cNvSpPr>
          <p:nvPr/>
        </p:nvSpPr>
        <p:spPr>
          <a:xfrm>
            <a:off x="1357377" y="415067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1800" dirty="0">
                <a:solidFill>
                  <a:schemeClr val="tx1"/>
                </a:solidFill>
                <a:latin typeface="Alexandria ExtraBold" panose="020B0604020202020204" charset="-78"/>
                <a:cs typeface="Alexandria ExtraBold" panose="020B0604020202020204" charset="-78"/>
              </a:rPr>
              <a:t>3</a:t>
            </a:r>
          </a:p>
        </p:txBody>
      </p:sp>
      <p:sp>
        <p:nvSpPr>
          <p:cNvPr id="26" name="Google Shape;1238;p45">
            <a:extLst>
              <a:ext uri="{FF2B5EF4-FFF2-40B4-BE49-F238E27FC236}">
                <a16:creationId xmlns:a16="http://schemas.microsoft.com/office/drawing/2014/main" id="{86C23F6F-0E37-ECBE-553C-0ED6B4D8CC6B}"/>
              </a:ext>
            </a:extLst>
          </p:cNvPr>
          <p:cNvSpPr txBox="1"/>
          <p:nvPr/>
        </p:nvSpPr>
        <p:spPr>
          <a:xfrm flipH="1">
            <a:off x="2264968" y="1562250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Piena conformità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FEC32AAD-0E48-0579-4791-16190E8B1C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5520" y="1465800"/>
            <a:ext cx="575796" cy="572700"/>
          </a:xfrm>
          <a:prstGeom prst="rect">
            <a:avLst/>
          </a:prstGeom>
        </p:spPr>
      </p:pic>
      <p:sp>
        <p:nvSpPr>
          <p:cNvPr id="29" name="Google Shape;1238;p45">
            <a:extLst>
              <a:ext uri="{FF2B5EF4-FFF2-40B4-BE49-F238E27FC236}">
                <a16:creationId xmlns:a16="http://schemas.microsoft.com/office/drawing/2014/main" id="{844DD95E-0788-E543-A78A-824B4FFC007E}"/>
              </a:ext>
            </a:extLst>
          </p:cNvPr>
          <p:cNvSpPr txBox="1"/>
          <p:nvPr/>
        </p:nvSpPr>
        <p:spPr>
          <a:xfrm flipH="1">
            <a:off x="2264968" y="2436745"/>
            <a:ext cx="248991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Errore di esecuzione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AE28D642-FA87-9033-1FE5-C617E3A206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5520" y="2346150"/>
            <a:ext cx="575796" cy="560990"/>
          </a:xfrm>
          <a:prstGeom prst="rect">
            <a:avLst/>
          </a:prstGeom>
        </p:spPr>
      </p:pic>
      <p:sp>
        <p:nvSpPr>
          <p:cNvPr id="32" name="Google Shape;1238;p45">
            <a:extLst>
              <a:ext uri="{FF2B5EF4-FFF2-40B4-BE49-F238E27FC236}">
                <a16:creationId xmlns:a16="http://schemas.microsoft.com/office/drawing/2014/main" id="{8909A014-4CDC-48B3-63C4-7526103992BA}"/>
              </a:ext>
            </a:extLst>
          </p:cNvPr>
          <p:cNvSpPr txBox="1"/>
          <p:nvPr/>
        </p:nvSpPr>
        <p:spPr>
          <a:xfrm flipH="1">
            <a:off x="2264968" y="3288390"/>
            <a:ext cx="326715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Configurazione non conforme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AEE51D4-F113-D622-8242-B689E219C71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3437" y="3214790"/>
            <a:ext cx="559962" cy="561600"/>
          </a:xfrm>
          <a:prstGeom prst="rect">
            <a:avLst/>
          </a:prstGeom>
        </p:spPr>
      </p:pic>
      <p:sp>
        <p:nvSpPr>
          <p:cNvPr id="35" name="Google Shape;1238;p45">
            <a:extLst>
              <a:ext uri="{FF2B5EF4-FFF2-40B4-BE49-F238E27FC236}">
                <a16:creationId xmlns:a16="http://schemas.microsoft.com/office/drawing/2014/main" id="{EDC150F4-F327-0107-080F-7440976698B7}"/>
              </a:ext>
            </a:extLst>
          </p:cNvPr>
          <p:cNvSpPr txBox="1"/>
          <p:nvPr/>
        </p:nvSpPr>
        <p:spPr>
          <a:xfrm flipH="1">
            <a:off x="2264968" y="4184575"/>
            <a:ext cx="326715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Timeout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5A7D1D31-3F9C-46C9-BF37-ADD5122FB3A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8677" y="4084040"/>
            <a:ext cx="576000" cy="5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7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43CD4F80-C651-6772-9269-1534C77A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AAA1CDAB-7E10-D425-CA05-16115C772C0A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SCRIPT </a:t>
            </a:r>
            <a:r>
              <a:rPr lang="it-IT" sz="2000" i="1" dirty="0"/>
              <a:t>check-all.sh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7ED134-6F91-6EF8-A316-C728848C27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5470" y="350749"/>
            <a:ext cx="778625" cy="63635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CF0878E-5871-34EB-520B-7780E780D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4476" y="1851601"/>
            <a:ext cx="1407840" cy="1440297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B46A7F1A-BFF6-9B5F-6D7C-9C791B17A486}"/>
              </a:ext>
            </a:extLst>
          </p:cNvPr>
          <p:cNvSpPr txBox="1"/>
          <p:nvPr/>
        </p:nvSpPr>
        <p:spPr>
          <a:xfrm flipH="1">
            <a:off x="2579240" y="3404485"/>
            <a:ext cx="111831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File di log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6E359B3-8B83-1F7A-B5B0-794D58435F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9572" y="1885576"/>
            <a:ext cx="1407840" cy="1372348"/>
          </a:xfrm>
          <a:prstGeom prst="rect">
            <a:avLst/>
          </a:prstGeom>
        </p:spPr>
      </p:pic>
      <p:sp>
        <p:nvSpPr>
          <p:cNvPr id="9" name="Google Shape;1238;p45">
            <a:extLst>
              <a:ext uri="{FF2B5EF4-FFF2-40B4-BE49-F238E27FC236}">
                <a16:creationId xmlns:a16="http://schemas.microsoft.com/office/drawing/2014/main" id="{BB50840C-1767-1482-FF80-43B7AAC6E4E0}"/>
              </a:ext>
            </a:extLst>
          </p:cNvPr>
          <p:cNvSpPr txBox="1"/>
          <p:nvPr/>
        </p:nvSpPr>
        <p:spPr>
          <a:xfrm flipH="1">
            <a:off x="5229180" y="3404485"/>
            <a:ext cx="140784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Report HTML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8135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484CF2AD-2BC4-9BD1-7267-0BA792F9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50E5C687-5F5B-69E8-BBD2-38BF63468F25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REPORT HTML</a:t>
            </a:r>
            <a:endParaRPr lang="it-IT" sz="2000" i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398619A-C2D4-FF1A-4489-F7532FC519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0569" y="205821"/>
            <a:ext cx="832902" cy="811904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C22B4737-DDBA-E4D4-FB92-64B689714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0" y="1185153"/>
            <a:ext cx="6865620" cy="3315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1238;p45">
            <a:extLst>
              <a:ext uri="{FF2B5EF4-FFF2-40B4-BE49-F238E27FC236}">
                <a16:creationId xmlns:a16="http://schemas.microsoft.com/office/drawing/2014/main" id="{EC0FEAF6-E807-2F3A-9AC5-A20A890C959E}"/>
              </a:ext>
            </a:extLst>
          </p:cNvPr>
          <p:cNvSpPr txBox="1"/>
          <p:nvPr/>
        </p:nvSpPr>
        <p:spPr>
          <a:xfrm flipH="1">
            <a:off x="2141281" y="4557879"/>
            <a:ext cx="486143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</a:rPr>
              <a:t>Estratto del report: indicazione dell’esito di ciascun controllo</a:t>
            </a:r>
          </a:p>
        </p:txBody>
      </p:sp>
    </p:spTree>
    <p:extLst>
      <p:ext uri="{BB962C8B-B14F-4D97-AF65-F5344CB8AC3E}">
        <p14:creationId xmlns:p14="http://schemas.microsoft.com/office/powerpoint/2010/main" val="140351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74CB709-937D-0781-2721-AC0708AC1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44758813-127F-8D09-2697-52F57501DA05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REPORT HTML</a:t>
            </a:r>
            <a:endParaRPr lang="it-IT" sz="2000" i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C8E36C-B5D8-8A26-4D5C-AC65BA64A5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0569" y="205821"/>
            <a:ext cx="832902" cy="811904"/>
          </a:xfrm>
          <a:prstGeom prst="rect">
            <a:avLst/>
          </a:prstGeom>
        </p:spPr>
      </p:pic>
      <p:sp>
        <p:nvSpPr>
          <p:cNvPr id="10" name="Google Shape;1238;p45">
            <a:extLst>
              <a:ext uri="{FF2B5EF4-FFF2-40B4-BE49-F238E27FC236}">
                <a16:creationId xmlns:a16="http://schemas.microsoft.com/office/drawing/2014/main" id="{1B2CA22B-DAFC-8281-0825-BFE8AAC19328}"/>
              </a:ext>
            </a:extLst>
          </p:cNvPr>
          <p:cNvSpPr txBox="1"/>
          <p:nvPr/>
        </p:nvSpPr>
        <p:spPr>
          <a:xfrm flipH="1">
            <a:off x="1825019" y="4557879"/>
            <a:ext cx="5493958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</a:rPr>
              <a:t>Estratto del report: informazioni statistiche per categorie di controlli</a:t>
            </a:r>
          </a:p>
        </p:txBody>
      </p:sp>
      <p:pic>
        <p:nvPicPr>
          <p:cNvPr id="4" name="Immagine 3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F733B6B9-2568-E056-E667-8757977A1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57" y="1241528"/>
            <a:ext cx="6126481" cy="33163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1380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8E60BA9-6BBF-8A23-FB87-7B108262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8C6023FD-A6C9-43C8-EE41-46CC8866E6C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COMPONENT DIAGRAM</a:t>
            </a:r>
            <a:endParaRPr lang="it-IT" sz="2000" i="1" dirty="0"/>
          </a:p>
        </p:txBody>
      </p:sp>
      <p:pic>
        <p:nvPicPr>
          <p:cNvPr id="7" name="Immagine 6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35566806-6651-CBF6-311F-D23899D2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0410" y="1158240"/>
            <a:ext cx="1823180" cy="33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3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4BBF3676-28DD-252D-22E8-137CE457C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4C749239-586C-B806-3C11-70D642C68565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SEQUENCE DIAGRAM</a:t>
            </a:r>
          </a:p>
        </p:txBody>
      </p:sp>
      <p:pic>
        <p:nvPicPr>
          <p:cNvPr id="5" name="Immagine 4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25EA5741-B0D0-E030-72E5-19CD5BCD59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9858" y="1093925"/>
            <a:ext cx="5694803" cy="37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78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501656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dirty="0"/>
              <a:t>CONTROLLI IMPLEMENTATI</a:t>
            </a:r>
            <a:endParaRPr dirty="0"/>
          </a:p>
        </p:txBody>
      </p:sp>
      <p:sp>
        <p:nvSpPr>
          <p:cNvPr id="1035" name="Google Shape;1035;p7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04</a:t>
            </a:r>
            <a:endParaRPr/>
          </a:p>
        </p:txBody>
      </p:sp>
      <p:grpSp>
        <p:nvGrpSpPr>
          <p:cNvPr id="1036" name="Google Shape;1036;p7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1037" name="Google Shape;1037;p7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8" name="Google Shape;1038;p7"/>
            <p:cNvGrpSpPr/>
            <p:nvPr/>
          </p:nvGrpSpPr>
          <p:grpSpPr>
            <a:xfrm>
              <a:off x="5056248" y="649401"/>
              <a:ext cx="3190937" cy="3643707"/>
              <a:chOff x="5459150" y="845001"/>
              <a:chExt cx="2859775" cy="3265556"/>
            </a:xfrm>
          </p:grpSpPr>
          <p:sp>
            <p:nvSpPr>
              <p:cNvPr id="1039" name="Google Shape;1039;p7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1041" name="Google Shape;1041;p7"/>
              <p:cNvGrpSpPr/>
              <p:nvPr/>
            </p:nvGrpSpPr>
            <p:grpSpPr>
              <a:xfrm>
                <a:off x="5550581" y="845001"/>
                <a:ext cx="2753250" cy="3265556"/>
                <a:chOff x="4512556" y="720026"/>
                <a:chExt cx="2753250" cy="3265556"/>
              </a:xfrm>
            </p:grpSpPr>
            <p:sp>
              <p:nvSpPr>
                <p:cNvPr id="1042" name="Google Shape;1042;p7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7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7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7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7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7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7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7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7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7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7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7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7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7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7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7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7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7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7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7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7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7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7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7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066" name="Google Shape;1066;p7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1067" name="Google Shape;1067;p7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7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7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7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7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7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7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7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7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7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7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7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7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7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7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7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7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7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7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7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7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7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7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7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7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7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7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7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7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7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7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7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7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7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7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7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7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7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7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7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7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7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7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7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7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7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7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7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7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7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7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7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7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7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7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7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7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24" name="Google Shape;1124;p7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7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7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27" name="Google Shape;1127;p7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1128" name="Google Shape;1128;p7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7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7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AE80267-7943-E968-8AE4-A410A944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B037D848-CB3D-1B9A-A5E9-D457120C230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1.1   Ensure that Corporate Login Credentials are Used</a:t>
            </a:r>
            <a:endParaRPr lang="it-IT" sz="20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B976C5E0-ED1D-AE11-F502-8B19F0DE90E3}"/>
              </a:ext>
            </a:extLst>
          </p:cNvPr>
          <p:cNvSpPr txBox="1"/>
          <p:nvPr/>
        </p:nvSpPr>
        <p:spPr>
          <a:xfrm flipH="1">
            <a:off x="1150738" y="888785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Identity and Access Management (IAM)</a:t>
            </a:r>
          </a:p>
        </p:txBody>
      </p:sp>
      <p:sp>
        <p:nvSpPr>
          <p:cNvPr id="4" name="Google Shape;1238;p45">
            <a:extLst>
              <a:ext uri="{FF2B5EF4-FFF2-40B4-BE49-F238E27FC236}">
                <a16:creationId xmlns:a16="http://schemas.microsoft.com/office/drawing/2014/main" id="{6DA9CEC7-FF2B-D130-627E-15FBCC683B8D}"/>
              </a:ext>
            </a:extLst>
          </p:cNvPr>
          <p:cNvSpPr txBox="1"/>
          <p:nvPr/>
        </p:nvSpPr>
        <p:spPr>
          <a:xfrm flipH="1">
            <a:off x="1975408" y="3187509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User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16523F-ED1B-1A2E-7484-6233A3127B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5460" y="1998310"/>
            <a:ext cx="1070688" cy="1146879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48845DD0-FDA7-CA70-B2E8-9D7A77711DFD}"/>
              </a:ext>
            </a:extLst>
          </p:cNvPr>
          <p:cNvSpPr txBox="1"/>
          <p:nvPr/>
        </p:nvSpPr>
        <p:spPr>
          <a:xfrm flipH="1">
            <a:off x="4674901" y="2358919"/>
            <a:ext cx="165838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rgbClr val="333956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Dominio aziendale</a:t>
            </a:r>
            <a:endParaRPr sz="1400" kern="0" dirty="0">
              <a:solidFill>
                <a:srgbClr val="333956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7053CFF-4F82-1E89-48BA-11DDB8A64C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5668" y="2225684"/>
            <a:ext cx="554719" cy="5130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F731A3D-2935-905D-6E13-3AEEA938185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120181" y="2955289"/>
            <a:ext cx="413720" cy="320540"/>
          </a:xfrm>
          <a:prstGeom prst="rect">
            <a:avLst/>
          </a:prstGeom>
        </p:spPr>
      </p:pic>
      <p:sp>
        <p:nvSpPr>
          <p:cNvPr id="10" name="Google Shape;1238;p45">
            <a:extLst>
              <a:ext uri="{FF2B5EF4-FFF2-40B4-BE49-F238E27FC236}">
                <a16:creationId xmlns:a16="http://schemas.microsoft.com/office/drawing/2014/main" id="{4875F6F3-C52C-F9BC-3515-2DD50F05A4E1}"/>
              </a:ext>
            </a:extLst>
          </p:cNvPr>
          <p:cNvSpPr txBox="1"/>
          <p:nvPr/>
        </p:nvSpPr>
        <p:spPr>
          <a:xfrm flipH="1">
            <a:off x="4672559" y="2955289"/>
            <a:ext cx="21636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chemeClr val="tx1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Account Gmail personale</a:t>
            </a:r>
            <a:endParaRPr sz="1400" kern="0" dirty="0">
              <a:solidFill>
                <a:schemeClr val="tx1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54454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5C621E5-9AD5-04EE-7D14-4BA41FEA2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5BB8C272-579D-8B80-436D-84389A7B239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1.1   Ensure that Corporate Login Credentials are Used</a:t>
            </a:r>
            <a:endParaRPr lang="it-IT" sz="20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D24B3AD3-278B-BE34-6AED-380A94938AB5}"/>
              </a:ext>
            </a:extLst>
          </p:cNvPr>
          <p:cNvSpPr txBox="1"/>
          <p:nvPr/>
        </p:nvSpPr>
        <p:spPr>
          <a:xfrm flipH="1">
            <a:off x="1150738" y="888785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Identity and Access Management (IAM)</a:t>
            </a:r>
          </a:p>
        </p:txBody>
      </p:sp>
      <p:sp>
        <p:nvSpPr>
          <p:cNvPr id="4" name="Google Shape;1238;p45">
            <a:extLst>
              <a:ext uri="{FF2B5EF4-FFF2-40B4-BE49-F238E27FC236}">
                <a16:creationId xmlns:a16="http://schemas.microsoft.com/office/drawing/2014/main" id="{A99865A0-9575-8E54-B20E-6FE9FCA9FE86}"/>
              </a:ext>
            </a:extLst>
          </p:cNvPr>
          <p:cNvSpPr txBox="1"/>
          <p:nvPr/>
        </p:nvSpPr>
        <p:spPr>
          <a:xfrm flipH="1">
            <a:off x="1975408" y="3187509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User account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DA48F8-AF51-E51B-A96D-5BF505BFE2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5460" y="1998310"/>
            <a:ext cx="1070688" cy="1146879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102104C2-F73E-115F-43F3-28C6BD8C1505}"/>
              </a:ext>
            </a:extLst>
          </p:cNvPr>
          <p:cNvSpPr txBox="1"/>
          <p:nvPr/>
        </p:nvSpPr>
        <p:spPr>
          <a:xfrm flipH="1">
            <a:off x="4674901" y="2358919"/>
            <a:ext cx="165838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rgbClr val="333956"/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Dominio aziendale</a:t>
            </a:r>
            <a:endParaRPr sz="1400" kern="0" dirty="0">
              <a:solidFill>
                <a:srgbClr val="333956"/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A2B3B7-E8CF-2B8B-D996-7E578749E0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5668" y="2225684"/>
            <a:ext cx="554719" cy="5130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D8F229A-194C-9F4F-636B-D0E75B279BF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4120181" y="2955289"/>
            <a:ext cx="413720" cy="320540"/>
          </a:xfrm>
          <a:prstGeom prst="rect">
            <a:avLst/>
          </a:prstGeom>
        </p:spPr>
      </p:pic>
      <p:sp>
        <p:nvSpPr>
          <p:cNvPr id="10" name="Google Shape;1238;p45">
            <a:extLst>
              <a:ext uri="{FF2B5EF4-FFF2-40B4-BE49-F238E27FC236}">
                <a16:creationId xmlns:a16="http://schemas.microsoft.com/office/drawing/2014/main" id="{10643515-EA32-E4AA-7A14-FF15D8F6B5E0}"/>
              </a:ext>
            </a:extLst>
          </p:cNvPr>
          <p:cNvSpPr txBox="1"/>
          <p:nvPr/>
        </p:nvSpPr>
        <p:spPr>
          <a:xfrm flipH="1">
            <a:off x="4672559" y="2955289"/>
            <a:ext cx="21636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it-IT" sz="1400" kern="0" dirty="0">
                <a:solidFill>
                  <a:schemeClr val="tx1">
                    <a:lumMod val="40000"/>
                    <a:lumOff val="60000"/>
                  </a:schemeClr>
                </a:solidFill>
                <a:latin typeface="Abadi" panose="020B0604020104020204" pitchFamily="34" charset="0"/>
                <a:ea typeface="Alexandria ExtraBold"/>
                <a:cs typeface="Alexandria ExtraBold"/>
                <a:sym typeface="Alexandria ExtraBold"/>
              </a:rPr>
              <a:t>Account Gmail personale</a:t>
            </a:r>
            <a:endParaRPr sz="1400" kern="0" dirty="0">
              <a:solidFill>
                <a:schemeClr val="tx1">
                  <a:lumMod val="40000"/>
                  <a:lumOff val="60000"/>
                </a:schemeClr>
              </a:solidFill>
              <a:latin typeface="Abadi" panose="020B0604020104020204" pitchFamily="34" charset="0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3" name="Google Shape;1238;p45">
            <a:extLst>
              <a:ext uri="{FF2B5EF4-FFF2-40B4-BE49-F238E27FC236}">
                <a16:creationId xmlns:a16="http://schemas.microsoft.com/office/drawing/2014/main" id="{5A9846C4-1369-0B17-C549-0FE222494C83}"/>
              </a:ext>
            </a:extLst>
          </p:cNvPr>
          <p:cNvSpPr txBox="1"/>
          <p:nvPr/>
        </p:nvSpPr>
        <p:spPr>
          <a:xfrm flipH="1">
            <a:off x="2304578" y="4045623"/>
            <a:ext cx="4534844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gcloud projects get-</a:t>
            </a:r>
            <a:r>
              <a:rPr lang="en-US" sz="1800" dirty="0" err="1">
                <a:solidFill>
                  <a:schemeClr val="tx1"/>
                </a:solidFill>
                <a:latin typeface="Abadi" panose="020B0604020104020204" pitchFamily="34" charset="0"/>
              </a:rPr>
              <a:t>iam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-policy </a:t>
            </a:r>
            <a:r>
              <a:rPr lang="en-US" sz="1800" i="1" dirty="0">
                <a:solidFill>
                  <a:schemeClr val="tx1"/>
                </a:solidFill>
                <a:latin typeface="Abadi" panose="020B0604020104020204" pitchFamily="34" charset="0"/>
              </a:rPr>
              <a:t>PROJECT_ID</a:t>
            </a:r>
            <a:endParaRPr lang="pt-BR" sz="1800" i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90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383600" cy="12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INTRODUZIONE</a:t>
            </a:r>
            <a:endParaRPr dirty="0"/>
          </a:p>
        </p:txBody>
      </p:sp>
      <p:sp>
        <p:nvSpPr>
          <p:cNvPr id="736" name="Google Shape;736;p34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grpSp>
        <p:nvGrpSpPr>
          <p:cNvPr id="737" name="Google Shape;737;p34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738" name="Google Shape;738;p34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34"/>
            <p:cNvGrpSpPr/>
            <p:nvPr/>
          </p:nvGrpSpPr>
          <p:grpSpPr>
            <a:xfrm>
              <a:off x="5056248" y="649401"/>
              <a:ext cx="3190937" cy="3643706"/>
              <a:chOff x="5459150" y="845001"/>
              <a:chExt cx="2859775" cy="3265555"/>
            </a:xfrm>
          </p:grpSpPr>
          <p:sp>
            <p:nvSpPr>
              <p:cNvPr id="740" name="Google Shape;740;p34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41" name="Google Shape;741;p34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742" name="Google Shape;742;p34"/>
              <p:cNvGrpSpPr/>
              <p:nvPr/>
            </p:nvGrpSpPr>
            <p:grpSpPr>
              <a:xfrm>
                <a:off x="5550581" y="845001"/>
                <a:ext cx="2753250" cy="3265555"/>
                <a:chOff x="4512556" y="720026"/>
                <a:chExt cx="2753250" cy="3265555"/>
              </a:xfrm>
            </p:grpSpPr>
            <p:sp>
              <p:nvSpPr>
                <p:cNvPr id="743" name="Google Shape;743;p34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4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34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34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34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4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4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34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34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4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4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4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4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4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34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34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4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4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4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4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4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4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4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4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67" name="Google Shape;767;p34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768" name="Google Shape;768;p34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34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4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4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4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4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4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4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4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34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34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34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34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34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4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4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4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34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34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34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34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34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34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34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34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34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34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34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34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34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34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34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34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34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34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34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34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34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34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34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34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34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34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34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34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34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34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34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34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34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34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34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34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34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34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34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34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25" name="Google Shape;825;p34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4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8" name="Google Shape;828;p34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829" name="Google Shape;829;p34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34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34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16962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5C32F6A6-3384-DB74-1726-7C2EBF53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978E3652-8376-F99C-068F-B695FAC5121C}"/>
              </a:ext>
            </a:extLst>
          </p:cNvPr>
          <p:cNvSpPr txBox="1">
            <a:spLocks/>
          </p:cNvSpPr>
          <p:nvPr/>
        </p:nvSpPr>
        <p:spPr>
          <a:xfrm>
            <a:off x="1325880" y="445025"/>
            <a:ext cx="69418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en-US" sz="1800" dirty="0"/>
              <a:t>Ensure That Retention Policies on Cloud Storage Buckets Used for Exporting Logs Are Configured Using Bucket Lock</a:t>
            </a:r>
            <a:endParaRPr lang="it-IT" sz="18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580E48FD-F7C0-AB21-0A39-E751FBD30203}"/>
              </a:ext>
            </a:extLst>
          </p:cNvPr>
          <p:cNvSpPr txBox="1"/>
          <p:nvPr/>
        </p:nvSpPr>
        <p:spPr>
          <a:xfrm flipH="1">
            <a:off x="1325880" y="1396267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Logging and Monitoring</a:t>
            </a:r>
          </a:p>
        </p:txBody>
      </p:sp>
      <p:sp>
        <p:nvSpPr>
          <p:cNvPr id="7" name="Google Shape;1231;p45">
            <a:extLst>
              <a:ext uri="{FF2B5EF4-FFF2-40B4-BE49-F238E27FC236}">
                <a16:creationId xmlns:a16="http://schemas.microsoft.com/office/drawing/2014/main" id="{EE4799BD-A53B-2CD1-5B10-645C369967CD}"/>
              </a:ext>
            </a:extLst>
          </p:cNvPr>
          <p:cNvSpPr txBox="1">
            <a:spLocks/>
          </p:cNvSpPr>
          <p:nvPr/>
        </p:nvSpPr>
        <p:spPr>
          <a:xfrm>
            <a:off x="584790" y="708515"/>
            <a:ext cx="583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2.3</a:t>
            </a:r>
            <a:endParaRPr lang="it-IT" sz="2000" i="1" dirty="0"/>
          </a:p>
        </p:txBody>
      </p:sp>
      <p:pic>
        <p:nvPicPr>
          <p:cNvPr id="14" name="Immagine 13" descr="Immagine che contiene testo, schermata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75FA1729-3771-C932-E0D3-2E54B5A2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154609"/>
            <a:ext cx="3238500" cy="1619250"/>
          </a:xfrm>
          <a:prstGeom prst="rect">
            <a:avLst/>
          </a:prstGeom>
        </p:spPr>
      </p:pic>
      <p:pic>
        <p:nvPicPr>
          <p:cNvPr id="16" name="Immagine 15" descr="Immagine che contiene Carattere, logo, simbolo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A2BE9029-C726-5EAF-C333-EF40E6E30E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7240" y="2442930"/>
            <a:ext cx="2011740" cy="105616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AC8831F-74DE-8D3F-9BE5-51B32E09BB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6410" y="3691038"/>
            <a:ext cx="324930" cy="346835"/>
          </a:xfrm>
          <a:prstGeom prst="rect">
            <a:avLst/>
          </a:prstGeom>
        </p:spPr>
      </p:pic>
      <p:sp>
        <p:nvSpPr>
          <p:cNvPr id="19" name="Google Shape;1238;p45">
            <a:extLst>
              <a:ext uri="{FF2B5EF4-FFF2-40B4-BE49-F238E27FC236}">
                <a16:creationId xmlns:a16="http://schemas.microsoft.com/office/drawing/2014/main" id="{39DDB4C1-AA3F-BA64-BE18-3AAA6172D929}"/>
              </a:ext>
            </a:extLst>
          </p:cNvPr>
          <p:cNvSpPr txBox="1"/>
          <p:nvPr/>
        </p:nvSpPr>
        <p:spPr>
          <a:xfrm flipH="1">
            <a:off x="1654978" y="3674555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Retention limitata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F82E3CFF-5EC0-D03E-153A-4AAFA07816C6}"/>
              </a:ext>
            </a:extLst>
          </p:cNvPr>
          <p:cNvSpPr/>
          <p:nvPr/>
        </p:nvSpPr>
        <p:spPr>
          <a:xfrm>
            <a:off x="3695700" y="2964234"/>
            <a:ext cx="1485900" cy="9900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1238;p45">
            <a:extLst>
              <a:ext uri="{FF2B5EF4-FFF2-40B4-BE49-F238E27FC236}">
                <a16:creationId xmlns:a16="http://schemas.microsoft.com/office/drawing/2014/main" id="{345E72DC-D08E-50A2-FE42-28B9DA2D78F9}"/>
              </a:ext>
            </a:extLst>
          </p:cNvPr>
          <p:cNvSpPr txBox="1"/>
          <p:nvPr/>
        </p:nvSpPr>
        <p:spPr>
          <a:xfrm flipH="1">
            <a:off x="3499408" y="2633937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Sink di logging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FAE9760-0112-65AE-B5D1-A97C50AC05C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5642" y="3601606"/>
            <a:ext cx="488610" cy="525698"/>
          </a:xfrm>
          <a:prstGeom prst="rect">
            <a:avLst/>
          </a:prstGeom>
        </p:spPr>
      </p:pic>
      <p:sp>
        <p:nvSpPr>
          <p:cNvPr id="24" name="Google Shape;1238;p45">
            <a:extLst>
              <a:ext uri="{FF2B5EF4-FFF2-40B4-BE49-F238E27FC236}">
                <a16:creationId xmlns:a16="http://schemas.microsoft.com/office/drawing/2014/main" id="{4076885B-1026-8521-3383-BD92A3B8E448}"/>
              </a:ext>
            </a:extLst>
          </p:cNvPr>
          <p:cNvSpPr txBox="1"/>
          <p:nvPr/>
        </p:nvSpPr>
        <p:spPr>
          <a:xfrm flipH="1">
            <a:off x="6141598" y="3626703"/>
            <a:ext cx="1910792" cy="52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Policy di retention con Bucket Lock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71811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A3854739-C012-A432-2824-68A712D9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F2B2A125-0889-00F0-075A-6FC3A17E8778}"/>
              </a:ext>
            </a:extLst>
          </p:cNvPr>
          <p:cNvSpPr txBox="1">
            <a:spLocks/>
          </p:cNvSpPr>
          <p:nvPr/>
        </p:nvSpPr>
        <p:spPr>
          <a:xfrm>
            <a:off x="1325880" y="445025"/>
            <a:ext cx="69418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en-US" sz="1800" dirty="0"/>
              <a:t>Ensure That Retention Policies on Cloud Storage Buckets Used for Exporting Logs Are Configured Using Bucket Lock</a:t>
            </a:r>
            <a:endParaRPr lang="it-IT" sz="18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AE3BDC62-E3FA-C287-C40D-566A810AEA70}"/>
              </a:ext>
            </a:extLst>
          </p:cNvPr>
          <p:cNvSpPr txBox="1"/>
          <p:nvPr/>
        </p:nvSpPr>
        <p:spPr>
          <a:xfrm flipH="1">
            <a:off x="1325880" y="1396267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Logging and Monitoring</a:t>
            </a:r>
          </a:p>
        </p:txBody>
      </p:sp>
      <p:sp>
        <p:nvSpPr>
          <p:cNvPr id="7" name="Google Shape;1231;p45">
            <a:extLst>
              <a:ext uri="{FF2B5EF4-FFF2-40B4-BE49-F238E27FC236}">
                <a16:creationId xmlns:a16="http://schemas.microsoft.com/office/drawing/2014/main" id="{3DB9FEE5-EF5B-7976-0D9E-F29CFB09F736}"/>
              </a:ext>
            </a:extLst>
          </p:cNvPr>
          <p:cNvSpPr txBox="1">
            <a:spLocks/>
          </p:cNvSpPr>
          <p:nvPr/>
        </p:nvSpPr>
        <p:spPr>
          <a:xfrm>
            <a:off x="584790" y="708515"/>
            <a:ext cx="583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2.3</a:t>
            </a:r>
            <a:endParaRPr lang="it-IT" sz="2000" i="1" dirty="0"/>
          </a:p>
        </p:txBody>
      </p:sp>
      <p:pic>
        <p:nvPicPr>
          <p:cNvPr id="14" name="Immagine 13" descr="Immagine che contiene testo, schermata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E879727-1498-224F-9923-A1D524AB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154609"/>
            <a:ext cx="3238500" cy="1619250"/>
          </a:xfrm>
          <a:prstGeom prst="rect">
            <a:avLst/>
          </a:prstGeom>
        </p:spPr>
      </p:pic>
      <p:pic>
        <p:nvPicPr>
          <p:cNvPr id="16" name="Immagine 15" descr="Immagine che contiene Carattere, logo, simbolo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7C0690C2-2D7A-D3FC-CB5C-B18F4FC987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7240" y="2442930"/>
            <a:ext cx="2011740" cy="105616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2B2896D-29E8-5FF3-25EF-788B909A74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6410" y="3691038"/>
            <a:ext cx="324930" cy="346835"/>
          </a:xfrm>
          <a:prstGeom prst="rect">
            <a:avLst/>
          </a:prstGeom>
        </p:spPr>
      </p:pic>
      <p:sp>
        <p:nvSpPr>
          <p:cNvPr id="19" name="Google Shape;1238;p45">
            <a:extLst>
              <a:ext uri="{FF2B5EF4-FFF2-40B4-BE49-F238E27FC236}">
                <a16:creationId xmlns:a16="http://schemas.microsoft.com/office/drawing/2014/main" id="{52AB68C3-9ACB-58FE-0BE8-B35D80F935DA}"/>
              </a:ext>
            </a:extLst>
          </p:cNvPr>
          <p:cNvSpPr txBox="1"/>
          <p:nvPr/>
        </p:nvSpPr>
        <p:spPr>
          <a:xfrm flipH="1">
            <a:off x="1654978" y="3674555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Retention limitata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AB6A717-A44E-D66E-7B9E-BF7A919BFB13}"/>
              </a:ext>
            </a:extLst>
          </p:cNvPr>
          <p:cNvSpPr/>
          <p:nvPr/>
        </p:nvSpPr>
        <p:spPr>
          <a:xfrm>
            <a:off x="3695700" y="2964234"/>
            <a:ext cx="1485900" cy="9900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1238;p45">
            <a:extLst>
              <a:ext uri="{FF2B5EF4-FFF2-40B4-BE49-F238E27FC236}">
                <a16:creationId xmlns:a16="http://schemas.microsoft.com/office/drawing/2014/main" id="{1EADA83B-8EB4-0A80-B5C8-474786BB8822}"/>
              </a:ext>
            </a:extLst>
          </p:cNvPr>
          <p:cNvSpPr txBox="1"/>
          <p:nvPr/>
        </p:nvSpPr>
        <p:spPr>
          <a:xfrm flipH="1">
            <a:off x="3499408" y="2633937"/>
            <a:ext cx="191079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Sink di logging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72131C0-11B8-6588-DAC3-934D27CF02D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5642" y="3601606"/>
            <a:ext cx="488610" cy="525698"/>
          </a:xfrm>
          <a:prstGeom prst="rect">
            <a:avLst/>
          </a:prstGeom>
        </p:spPr>
      </p:pic>
      <p:sp>
        <p:nvSpPr>
          <p:cNvPr id="24" name="Google Shape;1238;p45">
            <a:extLst>
              <a:ext uri="{FF2B5EF4-FFF2-40B4-BE49-F238E27FC236}">
                <a16:creationId xmlns:a16="http://schemas.microsoft.com/office/drawing/2014/main" id="{957B2469-31D1-5575-E79C-E79CC72D3CBA}"/>
              </a:ext>
            </a:extLst>
          </p:cNvPr>
          <p:cNvSpPr txBox="1"/>
          <p:nvPr/>
        </p:nvSpPr>
        <p:spPr>
          <a:xfrm flipH="1">
            <a:off x="6141598" y="3626703"/>
            <a:ext cx="1910792" cy="52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Policy di retention con Bucket Lock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4" name="Google Shape;1238;p45">
            <a:extLst>
              <a:ext uri="{FF2B5EF4-FFF2-40B4-BE49-F238E27FC236}">
                <a16:creationId xmlns:a16="http://schemas.microsoft.com/office/drawing/2014/main" id="{EF1D7E27-0AD3-C399-6664-7D6E0DE5F450}"/>
              </a:ext>
            </a:extLst>
          </p:cNvPr>
          <p:cNvSpPr txBox="1"/>
          <p:nvPr/>
        </p:nvSpPr>
        <p:spPr>
          <a:xfrm flipH="1">
            <a:off x="4564380" y="3373802"/>
            <a:ext cx="379554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dirty="0">
                <a:solidFill>
                  <a:schemeClr val="tx1"/>
                </a:solidFill>
                <a:latin typeface="Abadi" panose="020B0604020104020204" pitchFamily="34" charset="0"/>
              </a:rPr>
              <a:t>gcloud logging sinks list --project=PROJECT_ID </a:t>
            </a:r>
          </a:p>
          <a:p>
            <a:r>
              <a:rPr lang="it-IT" dirty="0">
                <a:solidFill>
                  <a:schemeClr val="tx1"/>
                </a:solidFill>
                <a:latin typeface="Abadi" panose="020B0604020104020204" pitchFamily="34" charset="0"/>
              </a:rPr>
              <a:t>gsutil retention get gs://BUCKET_NAME </a:t>
            </a:r>
            <a:endParaRPr lang="pt-BR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83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5679E-6 L -0.44896 0.0015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83951E-6 L -0.4493 -0.00339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5" y="-1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5679E-6 L -0.44288 -4.567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4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8969021B-6C9C-609B-A2A6-E2019FC66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C0484F76-B53D-B353-7951-62F71DA8EFCE}"/>
              </a:ext>
            </a:extLst>
          </p:cNvPr>
          <p:cNvSpPr txBox="1">
            <a:spLocks/>
          </p:cNvSpPr>
          <p:nvPr/>
        </p:nvSpPr>
        <p:spPr>
          <a:xfrm>
            <a:off x="1325880" y="445025"/>
            <a:ext cx="58521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1800" dirty="0"/>
              <a:t>Ensure That the ‘Local_infile’ Database Flag for a Cloud SQL MySQL Instance Is Set to ‘Off’</a:t>
            </a:r>
            <a:endParaRPr lang="it-IT" sz="18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85A36B2F-8E18-974F-BEC4-57CBD51A9317}"/>
              </a:ext>
            </a:extLst>
          </p:cNvPr>
          <p:cNvSpPr txBox="1"/>
          <p:nvPr/>
        </p:nvSpPr>
        <p:spPr>
          <a:xfrm flipH="1">
            <a:off x="1325880" y="1129567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Cloud SQL Database Services</a:t>
            </a:r>
          </a:p>
        </p:txBody>
      </p:sp>
      <p:sp>
        <p:nvSpPr>
          <p:cNvPr id="7" name="Google Shape;1231;p45">
            <a:extLst>
              <a:ext uri="{FF2B5EF4-FFF2-40B4-BE49-F238E27FC236}">
                <a16:creationId xmlns:a16="http://schemas.microsoft.com/office/drawing/2014/main" id="{1366D2B0-BBFA-EE4A-A175-A208C1E5A830}"/>
              </a:ext>
            </a:extLst>
          </p:cNvPr>
          <p:cNvSpPr txBox="1">
            <a:spLocks/>
          </p:cNvSpPr>
          <p:nvPr/>
        </p:nvSpPr>
        <p:spPr>
          <a:xfrm>
            <a:off x="584790" y="578975"/>
            <a:ext cx="7410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6.1.3</a:t>
            </a:r>
            <a:endParaRPr lang="it-IT" sz="2000" i="1" dirty="0"/>
          </a:p>
        </p:txBody>
      </p:sp>
      <p:sp>
        <p:nvSpPr>
          <p:cNvPr id="19" name="Google Shape;1238;p45">
            <a:extLst>
              <a:ext uri="{FF2B5EF4-FFF2-40B4-BE49-F238E27FC236}">
                <a16:creationId xmlns:a16="http://schemas.microsoft.com/office/drawing/2014/main" id="{119F5808-ED32-2385-C467-B1B7571FDC8D}"/>
              </a:ext>
            </a:extLst>
          </p:cNvPr>
          <p:cNvSpPr txBox="1"/>
          <p:nvPr/>
        </p:nvSpPr>
        <p:spPr>
          <a:xfrm flipH="1">
            <a:off x="3258648" y="2259330"/>
            <a:ext cx="22457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LOAD DATA LOCAL INFILE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D90EED54-AEEC-3EF0-9074-31250C94A47D}"/>
              </a:ext>
            </a:extLst>
          </p:cNvPr>
          <p:cNvSpPr txBox="1"/>
          <p:nvPr/>
        </p:nvSpPr>
        <p:spPr>
          <a:xfrm flipH="1">
            <a:off x="2068395" y="3131814"/>
            <a:ext cx="836434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File CSV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52DD89F-8308-44CE-1B73-76BB96F2F8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8395" y="1965829"/>
            <a:ext cx="836436" cy="109740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8594140-CBAF-C73D-35A7-0519A6D1E7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8209" y="1965829"/>
            <a:ext cx="1197911" cy="1213469"/>
          </a:xfrm>
          <a:prstGeom prst="rect">
            <a:avLst/>
          </a:prstGeom>
        </p:spPr>
      </p:pic>
      <p:sp>
        <p:nvSpPr>
          <p:cNvPr id="12" name="Google Shape;1238;p45">
            <a:extLst>
              <a:ext uri="{FF2B5EF4-FFF2-40B4-BE49-F238E27FC236}">
                <a16:creationId xmlns:a16="http://schemas.microsoft.com/office/drawing/2014/main" id="{A3700018-B8C1-3903-19A2-0769DEB5C8D2}"/>
              </a:ext>
            </a:extLst>
          </p:cNvPr>
          <p:cNvSpPr txBox="1"/>
          <p:nvPr/>
        </p:nvSpPr>
        <p:spPr>
          <a:xfrm flipH="1">
            <a:off x="5776000" y="3161088"/>
            <a:ext cx="14477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Tabella SQL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0D9F963E-7F4A-EAB7-CB34-7B89E8F6F7A3}"/>
              </a:ext>
            </a:extLst>
          </p:cNvPr>
          <p:cNvSpPr/>
          <p:nvPr/>
        </p:nvSpPr>
        <p:spPr>
          <a:xfrm>
            <a:off x="3359360" y="2639130"/>
            <a:ext cx="2058460" cy="10407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6218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2F800F7A-B60D-8A75-4964-FB7253D3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F7B51D9F-BDFF-2A06-0097-C1DCCFFBE90D}"/>
              </a:ext>
            </a:extLst>
          </p:cNvPr>
          <p:cNvSpPr txBox="1">
            <a:spLocks/>
          </p:cNvSpPr>
          <p:nvPr/>
        </p:nvSpPr>
        <p:spPr>
          <a:xfrm>
            <a:off x="1325880" y="445025"/>
            <a:ext cx="58521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1800" dirty="0"/>
              <a:t>Ensure That the ‘Local_infile’ Database Flag for a Cloud SQL MySQL Instance Is Set to ‘Off’</a:t>
            </a:r>
            <a:endParaRPr lang="it-IT" sz="1800" i="1" dirty="0"/>
          </a:p>
        </p:txBody>
      </p:sp>
      <p:sp>
        <p:nvSpPr>
          <p:cNvPr id="3" name="Google Shape;1238;p45">
            <a:extLst>
              <a:ext uri="{FF2B5EF4-FFF2-40B4-BE49-F238E27FC236}">
                <a16:creationId xmlns:a16="http://schemas.microsoft.com/office/drawing/2014/main" id="{6F3E3C6B-0299-314F-E0CB-0177564E6A81}"/>
              </a:ext>
            </a:extLst>
          </p:cNvPr>
          <p:cNvSpPr txBox="1"/>
          <p:nvPr/>
        </p:nvSpPr>
        <p:spPr>
          <a:xfrm flipH="1">
            <a:off x="1325880" y="1129567"/>
            <a:ext cx="432804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700" i="1" dirty="0">
                <a:solidFill>
                  <a:schemeClr val="tx1"/>
                </a:solidFill>
                <a:latin typeface="Abadi" panose="020B0604020104020204" pitchFamily="34" charset="0"/>
              </a:rPr>
              <a:t>Cloud SQL Database Services</a:t>
            </a:r>
          </a:p>
        </p:txBody>
      </p:sp>
      <p:sp>
        <p:nvSpPr>
          <p:cNvPr id="7" name="Google Shape;1231;p45">
            <a:extLst>
              <a:ext uri="{FF2B5EF4-FFF2-40B4-BE49-F238E27FC236}">
                <a16:creationId xmlns:a16="http://schemas.microsoft.com/office/drawing/2014/main" id="{378978C9-6C46-F269-7D33-4B30BBE63992}"/>
              </a:ext>
            </a:extLst>
          </p:cNvPr>
          <p:cNvSpPr txBox="1">
            <a:spLocks/>
          </p:cNvSpPr>
          <p:nvPr/>
        </p:nvSpPr>
        <p:spPr>
          <a:xfrm>
            <a:off x="584790" y="578975"/>
            <a:ext cx="7410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6.1.3</a:t>
            </a:r>
            <a:endParaRPr lang="it-IT" sz="2000" i="1" dirty="0"/>
          </a:p>
        </p:txBody>
      </p:sp>
      <p:sp>
        <p:nvSpPr>
          <p:cNvPr id="19" name="Google Shape;1238;p45">
            <a:extLst>
              <a:ext uri="{FF2B5EF4-FFF2-40B4-BE49-F238E27FC236}">
                <a16:creationId xmlns:a16="http://schemas.microsoft.com/office/drawing/2014/main" id="{A1AB30D2-B19F-AC8B-6DBF-8A1A33F6E4CA}"/>
              </a:ext>
            </a:extLst>
          </p:cNvPr>
          <p:cNvSpPr txBox="1"/>
          <p:nvPr/>
        </p:nvSpPr>
        <p:spPr>
          <a:xfrm flipH="1">
            <a:off x="3258648" y="2259330"/>
            <a:ext cx="2245742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LOAD DATA LOCAL INFILE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0C398DBD-DC56-F3A2-948E-C113D98346D3}"/>
              </a:ext>
            </a:extLst>
          </p:cNvPr>
          <p:cNvSpPr txBox="1"/>
          <p:nvPr/>
        </p:nvSpPr>
        <p:spPr>
          <a:xfrm flipH="1">
            <a:off x="2068395" y="3131814"/>
            <a:ext cx="836434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File CSV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9867928-D063-59EC-B4D3-3462D6309F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8395" y="1965829"/>
            <a:ext cx="836436" cy="109740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5B8AB7A-66C7-4FDD-089A-35E5BCDE8B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8209" y="1965829"/>
            <a:ext cx="1197911" cy="1213469"/>
          </a:xfrm>
          <a:prstGeom prst="rect">
            <a:avLst/>
          </a:prstGeom>
        </p:spPr>
      </p:pic>
      <p:sp>
        <p:nvSpPr>
          <p:cNvPr id="12" name="Google Shape;1238;p45">
            <a:extLst>
              <a:ext uri="{FF2B5EF4-FFF2-40B4-BE49-F238E27FC236}">
                <a16:creationId xmlns:a16="http://schemas.microsoft.com/office/drawing/2014/main" id="{355D89E4-562C-6429-7296-B471DAC1A28D}"/>
              </a:ext>
            </a:extLst>
          </p:cNvPr>
          <p:cNvSpPr txBox="1"/>
          <p:nvPr/>
        </p:nvSpPr>
        <p:spPr>
          <a:xfrm flipH="1">
            <a:off x="5776000" y="3161088"/>
            <a:ext cx="14477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Tabella SQL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BFC8C8A4-CE8B-76FF-A99E-A47E8C8C055C}"/>
              </a:ext>
            </a:extLst>
          </p:cNvPr>
          <p:cNvSpPr/>
          <p:nvPr/>
        </p:nvSpPr>
        <p:spPr>
          <a:xfrm>
            <a:off x="3359360" y="2639130"/>
            <a:ext cx="2058460" cy="10407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Google Shape;1238;p45">
            <a:extLst>
              <a:ext uri="{FF2B5EF4-FFF2-40B4-BE49-F238E27FC236}">
                <a16:creationId xmlns:a16="http://schemas.microsoft.com/office/drawing/2014/main" id="{A492183E-F315-7E13-9B65-611536B7B4E2}"/>
              </a:ext>
            </a:extLst>
          </p:cNvPr>
          <p:cNvSpPr txBox="1"/>
          <p:nvPr/>
        </p:nvSpPr>
        <p:spPr>
          <a:xfrm flipH="1">
            <a:off x="723900" y="4272955"/>
            <a:ext cx="808482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chemeClr val="tx1"/>
                </a:solidFill>
                <a:latin typeface="Abadi" panose="020B0604020104020204" pitchFamily="34" charset="0"/>
              </a:rPr>
              <a:t>gcloud sql instances list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badi" panose="020B0604020104020204" pitchFamily="34" charset="0"/>
              </a:rPr>
              <a:t>gcloud sql instances describe --format=json | jq '. settings.databaseFlags[] | select(.name=="local_infile")|.value'</a:t>
            </a:r>
            <a:endParaRPr lang="pt-BR" i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13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501656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dirty="0"/>
              <a:t>AMBIENTE GCP</a:t>
            </a:r>
            <a:br>
              <a:rPr lang="fr" dirty="0"/>
            </a:br>
            <a:r>
              <a:rPr lang="fr" dirty="0"/>
              <a:t>UTILIZZATO</a:t>
            </a:r>
            <a:endParaRPr dirty="0"/>
          </a:p>
        </p:txBody>
      </p:sp>
      <p:sp>
        <p:nvSpPr>
          <p:cNvPr id="1136" name="Google Shape;1136;p8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05</a:t>
            </a:r>
            <a:endParaRPr/>
          </a:p>
        </p:txBody>
      </p:sp>
      <p:grpSp>
        <p:nvGrpSpPr>
          <p:cNvPr id="1137" name="Google Shape;1137;p8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1138" name="Google Shape;1138;p8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9" name="Google Shape;1139;p8"/>
            <p:cNvGrpSpPr/>
            <p:nvPr/>
          </p:nvGrpSpPr>
          <p:grpSpPr>
            <a:xfrm>
              <a:off x="5056248" y="649401"/>
              <a:ext cx="3190937" cy="3643707"/>
              <a:chOff x="5459150" y="845001"/>
              <a:chExt cx="2859775" cy="3265556"/>
            </a:xfrm>
          </p:grpSpPr>
          <p:sp>
            <p:nvSpPr>
              <p:cNvPr id="1140" name="Google Shape;1140;p8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141" name="Google Shape;1141;p8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1142" name="Google Shape;1142;p8"/>
              <p:cNvGrpSpPr/>
              <p:nvPr/>
            </p:nvGrpSpPr>
            <p:grpSpPr>
              <a:xfrm>
                <a:off x="5550581" y="845001"/>
                <a:ext cx="2753250" cy="3265556"/>
                <a:chOff x="4512556" y="720026"/>
                <a:chExt cx="2753250" cy="3265556"/>
              </a:xfrm>
            </p:grpSpPr>
            <p:sp>
              <p:nvSpPr>
                <p:cNvPr id="1143" name="Google Shape;1143;p8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8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8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8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8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8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8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8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8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8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8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8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8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8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8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8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8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8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8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8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8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8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8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8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167" name="Google Shape;1167;p8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1168" name="Google Shape;1168;p8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8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8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8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8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8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8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8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8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8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8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8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8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8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8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8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8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8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8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8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8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8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8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8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8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8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8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8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8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8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8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8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8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8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8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8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8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8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8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8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8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8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8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8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8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8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8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8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8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8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8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8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8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8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8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8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8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25" name="Google Shape;1225;p8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28" name="Google Shape;1228;p8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1229" name="Google Shape;1229;p8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8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8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6BF96C1-A5FB-6241-B6CB-69B3F700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D8ACE97A-853D-3FDE-DDAB-D4D303AD2AA5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DUE PROGETTI GCP: STESSE RISORSE</a:t>
            </a:r>
            <a:endParaRPr lang="it-IT" sz="2000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4EE829-99F9-ADCB-F34A-A29C9D19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00" y="2642182"/>
            <a:ext cx="932054" cy="84973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8CDA7A-5B9D-19B6-155C-49AEE9BED9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6320" y="2642182"/>
            <a:ext cx="932054" cy="8497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37FF4CE-BEB5-3F3B-65E4-229B046209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0599" y="2642182"/>
            <a:ext cx="1067617" cy="8497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96F9B35-0BF5-D68C-8B57-30B3290BCB2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16" y="2642182"/>
            <a:ext cx="1067617" cy="84973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DC661C-29B4-FB52-4CDF-3B760A487FE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268" y="2609796"/>
            <a:ext cx="858575" cy="9145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A69F57D-F324-FFD3-3F56-896CAC2D0BB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88539" y="2642182"/>
            <a:ext cx="1075891" cy="914508"/>
          </a:xfrm>
          <a:prstGeom prst="rect">
            <a:avLst/>
          </a:prstGeom>
        </p:spPr>
      </p:pic>
      <p:sp>
        <p:nvSpPr>
          <p:cNvPr id="14" name="Google Shape;1238;p45">
            <a:extLst>
              <a:ext uri="{FF2B5EF4-FFF2-40B4-BE49-F238E27FC236}">
                <a16:creationId xmlns:a16="http://schemas.microsoft.com/office/drawing/2014/main" id="{774FDC51-B0D1-AD8E-B5BB-43655F7AF0FD}"/>
              </a:ext>
            </a:extLst>
          </p:cNvPr>
          <p:cNvSpPr txBox="1"/>
          <p:nvPr/>
        </p:nvSpPr>
        <p:spPr>
          <a:xfrm flipH="1">
            <a:off x="821523" y="3982195"/>
            <a:ext cx="186959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2 VIRTUAL MACHINE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Cloud Engine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5" name="Google Shape;1238;p45">
            <a:extLst>
              <a:ext uri="{FF2B5EF4-FFF2-40B4-BE49-F238E27FC236}">
                <a16:creationId xmlns:a16="http://schemas.microsoft.com/office/drawing/2014/main" id="{99EE218B-A3B1-ADE4-D835-245D44325D03}"/>
              </a:ext>
            </a:extLst>
          </p:cNvPr>
          <p:cNvSpPr txBox="1"/>
          <p:nvPr/>
        </p:nvSpPr>
        <p:spPr>
          <a:xfrm flipH="1">
            <a:off x="3724742" y="3982195"/>
            <a:ext cx="148733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2 BUCKET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Cloud Storage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6" name="Google Shape;1238;p45">
            <a:extLst>
              <a:ext uri="{FF2B5EF4-FFF2-40B4-BE49-F238E27FC236}">
                <a16:creationId xmlns:a16="http://schemas.microsoft.com/office/drawing/2014/main" id="{E2776677-CE71-ED3B-9772-7014B5D9DD61}"/>
              </a:ext>
            </a:extLst>
          </p:cNvPr>
          <p:cNvSpPr txBox="1"/>
          <p:nvPr/>
        </p:nvSpPr>
        <p:spPr>
          <a:xfrm flipH="1">
            <a:off x="5888822" y="3982195"/>
            <a:ext cx="131969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1 DB Firestore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Firestore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17" name="Google Shape;1238;p45">
            <a:extLst>
              <a:ext uri="{FF2B5EF4-FFF2-40B4-BE49-F238E27FC236}">
                <a16:creationId xmlns:a16="http://schemas.microsoft.com/office/drawing/2014/main" id="{927F161C-0730-99E8-B678-ED8EADFB981F}"/>
              </a:ext>
            </a:extLst>
          </p:cNvPr>
          <p:cNvSpPr txBox="1"/>
          <p:nvPr/>
        </p:nvSpPr>
        <p:spPr>
          <a:xfrm flipH="1">
            <a:off x="7634611" y="3979130"/>
            <a:ext cx="131969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1 DB SQL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CloudSQL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9" name="Immagine 18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4D2DD437-FBEC-F889-63E2-9E1E5BF516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125" t="10124" r="30097" b="36938"/>
          <a:stretch>
            <a:fillRect/>
          </a:stretch>
        </p:blipFill>
        <p:spPr>
          <a:xfrm>
            <a:off x="1984919" y="1310635"/>
            <a:ext cx="702526" cy="553756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87629572-F469-FD7A-93E0-3AEFFF2F4B3B}"/>
              </a:ext>
            </a:extLst>
          </p:cNvPr>
          <p:cNvSpPr txBox="1"/>
          <p:nvPr/>
        </p:nvSpPr>
        <p:spPr>
          <a:xfrm flipH="1">
            <a:off x="2450947" y="139761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PTEH-02</a:t>
            </a:r>
          </a:p>
        </p:txBody>
      </p:sp>
      <p:pic>
        <p:nvPicPr>
          <p:cNvPr id="21" name="Immagine 20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FA00BCEA-62F1-070F-5C5E-8F4E260DA8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125" t="10124" r="30097" b="36938"/>
          <a:stretch>
            <a:fillRect/>
          </a:stretch>
        </p:blipFill>
        <p:spPr>
          <a:xfrm>
            <a:off x="5093879" y="1310635"/>
            <a:ext cx="702526" cy="553756"/>
          </a:xfrm>
          <a:prstGeom prst="rect">
            <a:avLst/>
          </a:prstGeom>
        </p:spPr>
      </p:pic>
      <p:sp>
        <p:nvSpPr>
          <p:cNvPr id="22" name="Google Shape;1238;p45">
            <a:extLst>
              <a:ext uri="{FF2B5EF4-FFF2-40B4-BE49-F238E27FC236}">
                <a16:creationId xmlns:a16="http://schemas.microsoft.com/office/drawing/2014/main" id="{3B44227B-1E3B-356F-9325-E8BA75F6F89A}"/>
              </a:ext>
            </a:extLst>
          </p:cNvPr>
          <p:cNvSpPr txBox="1"/>
          <p:nvPr/>
        </p:nvSpPr>
        <p:spPr>
          <a:xfrm flipH="1">
            <a:off x="5559907" y="139761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PTEH-04</a:t>
            </a:r>
          </a:p>
        </p:txBody>
      </p:sp>
    </p:spTree>
    <p:extLst>
      <p:ext uri="{BB962C8B-B14F-4D97-AF65-F5344CB8AC3E}">
        <p14:creationId xmlns:p14="http://schemas.microsoft.com/office/powerpoint/2010/main" val="65356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D9BAF752-0B94-9F37-27D4-604FF416D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1DDE9116-4204-6D4C-52CD-983A0A64D314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DUE PROGETTI GCP: DIFFERENTI CONFIGURAZIONI</a:t>
            </a:r>
            <a:endParaRPr lang="it-IT" sz="2000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901F9C0-27BE-5E32-A518-3F086E2D71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1820" y="3265170"/>
            <a:ext cx="317670" cy="318599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D8C14B01-8F30-5890-11F8-A214B483FD99}"/>
              </a:ext>
            </a:extLst>
          </p:cNvPr>
          <p:cNvSpPr txBox="1"/>
          <p:nvPr/>
        </p:nvSpPr>
        <p:spPr>
          <a:xfrm flipH="1">
            <a:off x="1764691" y="3310890"/>
            <a:ext cx="2571544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Configurazione non conforme ad alcuna raccomandazione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7" name="Immagine 6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7D324A36-CB98-595B-2E9E-F38BB23140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25" t="10124" r="30097" b="36938"/>
          <a:stretch>
            <a:fillRect/>
          </a:stretch>
        </p:blipFill>
        <p:spPr>
          <a:xfrm>
            <a:off x="1984919" y="1310635"/>
            <a:ext cx="702526" cy="553756"/>
          </a:xfrm>
          <a:prstGeom prst="rect">
            <a:avLst/>
          </a:prstGeom>
        </p:spPr>
      </p:pic>
      <p:sp>
        <p:nvSpPr>
          <p:cNvPr id="10" name="Google Shape;1238;p45">
            <a:extLst>
              <a:ext uri="{FF2B5EF4-FFF2-40B4-BE49-F238E27FC236}">
                <a16:creationId xmlns:a16="http://schemas.microsoft.com/office/drawing/2014/main" id="{3FD14AC6-204C-285C-063A-153AC21D82AC}"/>
              </a:ext>
            </a:extLst>
          </p:cNvPr>
          <p:cNvSpPr txBox="1"/>
          <p:nvPr/>
        </p:nvSpPr>
        <p:spPr>
          <a:xfrm flipH="1">
            <a:off x="2450947" y="139761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PTEH-02</a:t>
            </a:r>
          </a:p>
        </p:txBody>
      </p:sp>
      <p:pic>
        <p:nvPicPr>
          <p:cNvPr id="12" name="Immagine 11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BA37691F-2B50-3D1C-3015-DEC6F627B9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25" t="10124" r="30097" b="36938"/>
          <a:stretch>
            <a:fillRect/>
          </a:stretch>
        </p:blipFill>
        <p:spPr>
          <a:xfrm>
            <a:off x="5093879" y="1310635"/>
            <a:ext cx="702526" cy="553756"/>
          </a:xfrm>
          <a:prstGeom prst="rect">
            <a:avLst/>
          </a:prstGeom>
        </p:spPr>
      </p:pic>
      <p:sp>
        <p:nvSpPr>
          <p:cNvPr id="18" name="Google Shape;1238;p45">
            <a:extLst>
              <a:ext uri="{FF2B5EF4-FFF2-40B4-BE49-F238E27FC236}">
                <a16:creationId xmlns:a16="http://schemas.microsoft.com/office/drawing/2014/main" id="{1B9E3C34-D414-5C8B-F6BC-9A54093A0716}"/>
              </a:ext>
            </a:extLst>
          </p:cNvPr>
          <p:cNvSpPr txBox="1"/>
          <p:nvPr/>
        </p:nvSpPr>
        <p:spPr>
          <a:xfrm flipH="1">
            <a:off x="5559907" y="139761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PTEH-04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8E2DFBE-82E2-60F9-6F78-95B7707B37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3564" y="2952750"/>
            <a:ext cx="317670" cy="318599"/>
          </a:xfrm>
          <a:prstGeom prst="rect">
            <a:avLst/>
          </a:prstGeom>
        </p:spPr>
      </p:pic>
      <p:sp>
        <p:nvSpPr>
          <p:cNvPr id="24" name="Google Shape;1238;p45">
            <a:extLst>
              <a:ext uri="{FF2B5EF4-FFF2-40B4-BE49-F238E27FC236}">
                <a16:creationId xmlns:a16="http://schemas.microsoft.com/office/drawing/2014/main" id="{B3B576AD-19F9-D5AD-846F-1FA2E7FDAF12}"/>
              </a:ext>
            </a:extLst>
          </p:cNvPr>
          <p:cNvSpPr txBox="1"/>
          <p:nvPr/>
        </p:nvSpPr>
        <p:spPr>
          <a:xfrm flipH="1">
            <a:off x="4899774" y="2998470"/>
            <a:ext cx="374892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Configurazione non conforme alle raccomandazioni 1.1, 1.4, 1.6, 2.1, 3.1, 4.9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7139945-DDF8-CBB3-61B5-A94F81B05F1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3564" y="3639216"/>
            <a:ext cx="322132" cy="320400"/>
          </a:xfrm>
          <a:prstGeom prst="rect">
            <a:avLst/>
          </a:prstGeom>
        </p:spPr>
      </p:pic>
      <p:sp>
        <p:nvSpPr>
          <p:cNvPr id="26" name="Google Shape;1238;p45">
            <a:extLst>
              <a:ext uri="{FF2B5EF4-FFF2-40B4-BE49-F238E27FC236}">
                <a16:creationId xmlns:a16="http://schemas.microsoft.com/office/drawing/2014/main" id="{0FCF977F-D1BF-B6E8-707F-B3DD3749A4E4}"/>
              </a:ext>
            </a:extLst>
          </p:cNvPr>
          <p:cNvSpPr txBox="1"/>
          <p:nvPr/>
        </p:nvSpPr>
        <p:spPr>
          <a:xfrm flipH="1">
            <a:off x="4899773" y="3705829"/>
            <a:ext cx="3840365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Configurazione conforme alle raccomandazioni 1.5, 2.3, 4.6, 6.1.3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1714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97531E-6 L -0.00121 0.1388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6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97531E-6 L 0.00156 0.1342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669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97531E-6 L 0.00121 0.1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6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7531E-6 L -0.00035 0.1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66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8" grpId="0"/>
      <p:bldP spid="24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F162F1E8-60CF-0327-5019-5662AFFAB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17A686EB-ED27-0A8B-C5D3-FCB06AB526ED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REPORT HTML</a:t>
            </a:r>
            <a:endParaRPr lang="it-IT" sz="2000" i="1" dirty="0"/>
          </a:p>
        </p:txBody>
      </p:sp>
      <p:pic>
        <p:nvPicPr>
          <p:cNvPr id="19" name="Immagine 18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50E66C33-CA2B-53DD-601F-150B1497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25" t="10124" r="30097" b="36938"/>
          <a:stretch>
            <a:fillRect/>
          </a:stretch>
        </p:blipFill>
        <p:spPr>
          <a:xfrm>
            <a:off x="5474879" y="391685"/>
            <a:ext cx="702526" cy="553756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64D626F4-8370-90DB-CDDC-278659D46192}"/>
              </a:ext>
            </a:extLst>
          </p:cNvPr>
          <p:cNvSpPr txBox="1"/>
          <p:nvPr/>
        </p:nvSpPr>
        <p:spPr>
          <a:xfrm flipH="1">
            <a:off x="5940907" y="47866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PTEH-02</a:t>
            </a:r>
          </a:p>
        </p:txBody>
      </p:sp>
      <p:pic>
        <p:nvPicPr>
          <p:cNvPr id="6" name="Immagine 5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EA88B7C4-6C42-6EE2-15DF-BE10DD238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91" y="1257042"/>
            <a:ext cx="6852417" cy="335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211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4E33D9CB-877C-15F7-6B63-C8B8B7E65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BDD83581-3AF7-563C-3949-506A29C33623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REPORT HTML</a:t>
            </a:r>
            <a:endParaRPr lang="it-IT" sz="2000" i="1" dirty="0"/>
          </a:p>
        </p:txBody>
      </p:sp>
      <p:pic>
        <p:nvPicPr>
          <p:cNvPr id="19" name="Immagine 18" descr="Immagine che contiene Elementi grafici, grafica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5AFF7F06-8666-A0B0-7BE7-1DEF76A966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25" t="10124" r="30097" b="36938"/>
          <a:stretch>
            <a:fillRect/>
          </a:stretch>
        </p:blipFill>
        <p:spPr>
          <a:xfrm>
            <a:off x="5474879" y="391685"/>
            <a:ext cx="702526" cy="553756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090AAC4B-6897-ECEA-93A0-A596D0DF940F}"/>
              </a:ext>
            </a:extLst>
          </p:cNvPr>
          <p:cNvSpPr txBox="1"/>
          <p:nvPr/>
        </p:nvSpPr>
        <p:spPr>
          <a:xfrm flipH="1">
            <a:off x="5940907" y="478663"/>
            <a:ext cx="1199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i="1" dirty="0">
                <a:solidFill>
                  <a:schemeClr val="tx1"/>
                </a:solidFill>
                <a:latin typeface="Abadi" panose="020B0604020104020204" pitchFamily="34" charset="0"/>
              </a:rPr>
              <a:t>PTEH-04</a:t>
            </a:r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A036C96F-297B-7263-5D17-25C48C79A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68" y="1343275"/>
            <a:ext cx="6942263" cy="3355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943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"/>
          <p:cNvSpPr txBox="1">
            <a:spLocks noGrp="1"/>
          </p:cNvSpPr>
          <p:nvPr>
            <p:ph type="title"/>
          </p:nvPr>
        </p:nvSpPr>
        <p:spPr>
          <a:xfrm>
            <a:off x="713225" y="2371763"/>
            <a:ext cx="4501656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CONCLUSIONI</a:t>
            </a:r>
            <a:endParaRPr/>
          </a:p>
        </p:txBody>
      </p:sp>
      <p:sp>
        <p:nvSpPr>
          <p:cNvPr id="1237" name="Google Shape;1237;p9"/>
          <p:cNvSpPr txBox="1">
            <a:spLocks noGrp="1"/>
          </p:cNvSpPr>
          <p:nvPr>
            <p:ph type="title" idx="2"/>
          </p:nvPr>
        </p:nvSpPr>
        <p:spPr>
          <a:xfrm>
            <a:off x="713225" y="1569038"/>
            <a:ext cx="175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06</a:t>
            </a:r>
            <a:endParaRPr/>
          </a:p>
        </p:txBody>
      </p:sp>
      <p:grpSp>
        <p:nvGrpSpPr>
          <p:cNvPr id="1238" name="Google Shape;1238;p9"/>
          <p:cNvGrpSpPr/>
          <p:nvPr/>
        </p:nvGrpSpPr>
        <p:grpSpPr>
          <a:xfrm>
            <a:off x="5056248" y="538400"/>
            <a:ext cx="3374452" cy="4065600"/>
            <a:chOff x="5056248" y="538400"/>
            <a:chExt cx="3374452" cy="4065600"/>
          </a:xfrm>
        </p:grpSpPr>
        <p:sp>
          <p:nvSpPr>
            <p:cNvPr id="1239" name="Google Shape;1239;p9"/>
            <p:cNvSpPr/>
            <p:nvPr/>
          </p:nvSpPr>
          <p:spPr>
            <a:xfrm>
              <a:off x="5835700" y="538400"/>
              <a:ext cx="2595000" cy="4065600"/>
            </a:xfrm>
            <a:prstGeom prst="roundRect">
              <a:avLst>
                <a:gd name="adj" fmla="val 1250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0" name="Google Shape;1240;p9"/>
            <p:cNvGrpSpPr/>
            <p:nvPr/>
          </p:nvGrpSpPr>
          <p:grpSpPr>
            <a:xfrm>
              <a:off x="5056248" y="649401"/>
              <a:ext cx="3190937" cy="3643707"/>
              <a:chOff x="5459150" y="845001"/>
              <a:chExt cx="2859775" cy="3265556"/>
            </a:xfrm>
          </p:grpSpPr>
          <p:sp>
            <p:nvSpPr>
              <p:cNvPr id="1241" name="Google Shape;1241;p9"/>
              <p:cNvSpPr/>
              <p:nvPr/>
            </p:nvSpPr>
            <p:spPr>
              <a:xfrm>
                <a:off x="7847625" y="14107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5459150" y="1632000"/>
                <a:ext cx="471300" cy="47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1243" name="Google Shape;1243;p9"/>
              <p:cNvGrpSpPr/>
              <p:nvPr/>
            </p:nvGrpSpPr>
            <p:grpSpPr>
              <a:xfrm>
                <a:off x="5550581" y="845001"/>
                <a:ext cx="2753250" cy="3265556"/>
                <a:chOff x="4512556" y="720026"/>
                <a:chExt cx="2753250" cy="3265556"/>
              </a:xfrm>
            </p:grpSpPr>
            <p:sp>
              <p:nvSpPr>
                <p:cNvPr id="1244" name="Google Shape;1244;p9"/>
                <p:cNvSpPr/>
                <p:nvPr/>
              </p:nvSpPr>
              <p:spPr>
                <a:xfrm>
                  <a:off x="4688085" y="720026"/>
                  <a:ext cx="0" cy="0"/>
                </a:xfrm>
                <a:prstGeom prst="ellipse">
                  <a:avLst/>
                </a:prstGeom>
                <a:solidFill>
                  <a:srgbClr val="FFE6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9"/>
                <p:cNvSpPr/>
                <p:nvPr/>
              </p:nvSpPr>
              <p:spPr>
                <a:xfrm>
                  <a:off x="5558417" y="1550130"/>
                  <a:ext cx="318415" cy="11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452" extrusionOk="0">
                      <a:moveTo>
                        <a:pt x="1004" y="0"/>
                      </a:moveTo>
                      <a:cubicBezTo>
                        <a:pt x="197" y="0"/>
                        <a:pt x="197" y="0"/>
                        <a:pt x="197" y="0"/>
                      </a:cubicBezTo>
                      <a:cubicBezTo>
                        <a:pt x="88" y="0"/>
                        <a:pt x="0" y="88"/>
                        <a:pt x="0" y="197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1201" y="452"/>
                        <a:pt x="1201" y="452"/>
                        <a:pt x="1201" y="452"/>
                      </a:cubicBezTo>
                      <a:cubicBezTo>
                        <a:pt x="1201" y="197"/>
                        <a:pt x="1201" y="197"/>
                        <a:pt x="1201" y="197"/>
                      </a:cubicBezTo>
                      <a:cubicBezTo>
                        <a:pt x="1201" y="88"/>
                        <a:pt x="1113" y="0"/>
                        <a:pt x="1004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9"/>
                <p:cNvSpPr/>
                <p:nvPr/>
              </p:nvSpPr>
              <p:spPr>
                <a:xfrm>
                  <a:off x="6545769" y="1915814"/>
                  <a:ext cx="302240" cy="535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953" extrusionOk="0">
                      <a:moveTo>
                        <a:pt x="126" y="0"/>
                      </a:moveTo>
                      <a:cubicBezTo>
                        <a:pt x="83" y="0"/>
                        <a:pt x="41" y="3"/>
                        <a:pt x="0" y="9"/>
                      </a:cubicBezTo>
                      <a:cubicBezTo>
                        <a:pt x="0" y="1945"/>
                        <a:pt x="0" y="1945"/>
                        <a:pt x="0" y="1945"/>
                      </a:cubicBezTo>
                      <a:cubicBezTo>
                        <a:pt x="41" y="1950"/>
                        <a:pt x="83" y="1953"/>
                        <a:pt x="126" y="1953"/>
                      </a:cubicBezTo>
                      <a:cubicBezTo>
                        <a:pt x="665" y="1953"/>
                        <a:pt x="1102" y="1516"/>
                        <a:pt x="1102" y="977"/>
                      </a:cubicBezTo>
                      <a:cubicBezTo>
                        <a:pt x="1102" y="438"/>
                        <a:pt x="665" y="0"/>
                        <a:pt x="12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9"/>
                <p:cNvSpPr/>
                <p:nvPr/>
              </p:nvSpPr>
              <p:spPr>
                <a:xfrm>
                  <a:off x="5006232" y="3473630"/>
                  <a:ext cx="233125" cy="21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797" extrusionOk="0">
                      <a:moveTo>
                        <a:pt x="216" y="0"/>
                      </a:moveTo>
                      <a:cubicBezTo>
                        <a:pt x="87" y="73"/>
                        <a:pt x="0" y="212"/>
                        <a:pt x="0" y="371"/>
                      </a:cubicBezTo>
                      <a:cubicBezTo>
                        <a:pt x="0" y="606"/>
                        <a:pt x="191" y="797"/>
                        <a:pt x="426" y="797"/>
                      </a:cubicBezTo>
                      <a:cubicBezTo>
                        <a:pt x="649" y="797"/>
                        <a:pt x="831" y="626"/>
                        <a:pt x="850" y="408"/>
                      </a:cubicBezTo>
                      <a:cubicBezTo>
                        <a:pt x="629" y="287"/>
                        <a:pt x="416" y="151"/>
                        <a:pt x="216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9"/>
                <p:cNvSpPr/>
                <p:nvPr/>
              </p:nvSpPr>
              <p:spPr>
                <a:xfrm>
                  <a:off x="5064741" y="3459002"/>
                  <a:ext cx="174433" cy="123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464" extrusionOk="0">
                      <a:moveTo>
                        <a:pt x="210" y="0"/>
                      </a:moveTo>
                      <a:cubicBezTo>
                        <a:pt x="133" y="0"/>
                        <a:pt x="62" y="21"/>
                        <a:pt x="0" y="56"/>
                      </a:cubicBezTo>
                      <a:cubicBezTo>
                        <a:pt x="200" y="207"/>
                        <a:pt x="413" y="343"/>
                        <a:pt x="634" y="464"/>
                      </a:cubicBezTo>
                      <a:cubicBezTo>
                        <a:pt x="635" y="452"/>
                        <a:pt x="636" y="439"/>
                        <a:pt x="636" y="427"/>
                      </a:cubicBezTo>
                      <a:cubicBezTo>
                        <a:pt x="636" y="191"/>
                        <a:pt x="445" y="0"/>
                        <a:pt x="210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9"/>
                <p:cNvSpPr/>
                <p:nvPr/>
              </p:nvSpPr>
              <p:spPr>
                <a:xfrm>
                  <a:off x="4920935" y="1849991"/>
                  <a:ext cx="432242" cy="86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3172" extrusionOk="0">
                      <a:moveTo>
                        <a:pt x="1336" y="0"/>
                      </a:moveTo>
                      <a:cubicBezTo>
                        <a:pt x="1170" y="29"/>
                        <a:pt x="1010" y="84"/>
                        <a:pt x="861" y="163"/>
                      </a:cubicBezTo>
                      <a:cubicBezTo>
                        <a:pt x="988" y="402"/>
                        <a:pt x="988" y="402"/>
                        <a:pt x="988" y="402"/>
                      </a:cubicBezTo>
                      <a:cubicBezTo>
                        <a:pt x="866" y="467"/>
                        <a:pt x="752" y="551"/>
                        <a:pt x="654" y="652"/>
                      </a:cubicBezTo>
                      <a:cubicBezTo>
                        <a:pt x="460" y="465"/>
                        <a:pt x="460" y="465"/>
                        <a:pt x="460" y="465"/>
                      </a:cubicBezTo>
                      <a:cubicBezTo>
                        <a:pt x="344" y="585"/>
                        <a:pt x="247" y="722"/>
                        <a:pt x="173" y="874"/>
                      </a:cubicBezTo>
                      <a:cubicBezTo>
                        <a:pt x="172" y="876"/>
                        <a:pt x="172" y="876"/>
                        <a:pt x="172" y="876"/>
                      </a:cubicBezTo>
                      <a:cubicBezTo>
                        <a:pt x="414" y="993"/>
                        <a:pt x="414" y="993"/>
                        <a:pt x="414" y="993"/>
                      </a:cubicBezTo>
                      <a:cubicBezTo>
                        <a:pt x="351" y="1123"/>
                        <a:pt x="311" y="1258"/>
                        <a:pt x="291" y="1394"/>
                      </a:cubicBezTo>
                      <a:cubicBezTo>
                        <a:pt x="24" y="1356"/>
                        <a:pt x="24" y="1356"/>
                        <a:pt x="24" y="1356"/>
                      </a:cubicBezTo>
                      <a:cubicBezTo>
                        <a:pt x="0" y="1523"/>
                        <a:pt x="3" y="1692"/>
                        <a:pt x="32" y="1858"/>
                      </a:cubicBezTo>
                      <a:cubicBezTo>
                        <a:pt x="299" y="1812"/>
                        <a:pt x="299" y="1812"/>
                        <a:pt x="299" y="1812"/>
                      </a:cubicBezTo>
                      <a:cubicBezTo>
                        <a:pt x="323" y="1950"/>
                        <a:pt x="369" y="2083"/>
                        <a:pt x="434" y="2207"/>
                      </a:cubicBezTo>
                      <a:cubicBezTo>
                        <a:pt x="195" y="2333"/>
                        <a:pt x="195" y="2333"/>
                        <a:pt x="195" y="2333"/>
                      </a:cubicBezTo>
                      <a:cubicBezTo>
                        <a:pt x="274" y="2483"/>
                        <a:pt x="376" y="2618"/>
                        <a:pt x="497" y="2735"/>
                      </a:cubicBezTo>
                      <a:cubicBezTo>
                        <a:pt x="685" y="2541"/>
                        <a:pt x="685" y="2541"/>
                        <a:pt x="685" y="2541"/>
                      </a:cubicBezTo>
                      <a:cubicBezTo>
                        <a:pt x="783" y="2636"/>
                        <a:pt x="897" y="2718"/>
                        <a:pt x="1026" y="2781"/>
                      </a:cubicBezTo>
                      <a:cubicBezTo>
                        <a:pt x="1026" y="2782"/>
                        <a:pt x="1026" y="2782"/>
                        <a:pt x="1026" y="2782"/>
                      </a:cubicBezTo>
                      <a:cubicBezTo>
                        <a:pt x="908" y="3024"/>
                        <a:pt x="908" y="3024"/>
                        <a:pt x="908" y="3024"/>
                      </a:cubicBezTo>
                      <a:cubicBezTo>
                        <a:pt x="1060" y="3098"/>
                        <a:pt x="1221" y="3148"/>
                        <a:pt x="1388" y="3172"/>
                      </a:cubicBezTo>
                      <a:cubicBezTo>
                        <a:pt x="1426" y="2904"/>
                        <a:pt x="1426" y="2904"/>
                        <a:pt x="1426" y="2904"/>
                      </a:cubicBezTo>
                      <a:cubicBezTo>
                        <a:pt x="1476" y="2911"/>
                        <a:pt x="1526" y="2916"/>
                        <a:pt x="1576" y="2917"/>
                      </a:cubicBezTo>
                      <a:cubicBezTo>
                        <a:pt x="1576" y="2286"/>
                        <a:pt x="1576" y="2286"/>
                        <a:pt x="1576" y="2286"/>
                      </a:cubicBezTo>
                      <a:cubicBezTo>
                        <a:pt x="1484" y="2281"/>
                        <a:pt x="1391" y="2258"/>
                        <a:pt x="1303" y="2215"/>
                      </a:cubicBezTo>
                      <a:cubicBezTo>
                        <a:pt x="954" y="2044"/>
                        <a:pt x="809" y="1620"/>
                        <a:pt x="981" y="1270"/>
                      </a:cubicBezTo>
                      <a:cubicBezTo>
                        <a:pt x="1097" y="1034"/>
                        <a:pt x="1329" y="891"/>
                        <a:pt x="1576" y="877"/>
                      </a:cubicBezTo>
                      <a:cubicBezTo>
                        <a:pt x="1576" y="246"/>
                        <a:pt x="1576" y="246"/>
                        <a:pt x="1576" y="246"/>
                      </a:cubicBezTo>
                      <a:cubicBezTo>
                        <a:pt x="1511" y="248"/>
                        <a:pt x="1447" y="255"/>
                        <a:pt x="1383" y="266"/>
                      </a:cubicBezTo>
                      <a:cubicBezTo>
                        <a:pt x="1336" y="0"/>
                        <a:pt x="1336" y="0"/>
                        <a:pt x="1336" y="0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9"/>
                <p:cNvSpPr/>
                <p:nvPr/>
              </p:nvSpPr>
              <p:spPr>
                <a:xfrm>
                  <a:off x="5953358" y="1147877"/>
                  <a:ext cx="422642" cy="41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1519" extrusionOk="0">
                      <a:moveTo>
                        <a:pt x="770" y="1097"/>
                      </a:moveTo>
                      <a:cubicBezTo>
                        <a:pt x="720" y="1097"/>
                        <a:pt x="669" y="1086"/>
                        <a:pt x="622" y="1062"/>
                      </a:cubicBezTo>
                      <a:cubicBezTo>
                        <a:pt x="455" y="980"/>
                        <a:pt x="386" y="778"/>
                        <a:pt x="468" y="611"/>
                      </a:cubicBezTo>
                      <a:cubicBezTo>
                        <a:pt x="526" y="492"/>
                        <a:pt x="646" y="423"/>
                        <a:pt x="771" y="423"/>
                      </a:cubicBezTo>
                      <a:cubicBezTo>
                        <a:pt x="821" y="423"/>
                        <a:pt x="871" y="434"/>
                        <a:pt x="919" y="457"/>
                      </a:cubicBezTo>
                      <a:cubicBezTo>
                        <a:pt x="1085" y="539"/>
                        <a:pt x="1155" y="741"/>
                        <a:pt x="1073" y="908"/>
                      </a:cubicBezTo>
                      <a:cubicBezTo>
                        <a:pt x="1014" y="1027"/>
                        <a:pt x="894" y="1097"/>
                        <a:pt x="770" y="1097"/>
                      </a:cubicBezTo>
                      <a:moveTo>
                        <a:pt x="877" y="0"/>
                      </a:moveTo>
                      <a:cubicBezTo>
                        <a:pt x="859" y="128"/>
                        <a:pt x="859" y="128"/>
                        <a:pt x="859" y="128"/>
                      </a:cubicBezTo>
                      <a:cubicBezTo>
                        <a:pt x="830" y="124"/>
                        <a:pt x="800" y="122"/>
                        <a:pt x="771" y="122"/>
                      </a:cubicBezTo>
                      <a:cubicBezTo>
                        <a:pt x="734" y="122"/>
                        <a:pt x="696" y="125"/>
                        <a:pt x="660" y="132"/>
                      </a:cubicBezTo>
                      <a:cubicBezTo>
                        <a:pt x="637" y="4"/>
                        <a:pt x="637" y="4"/>
                        <a:pt x="637" y="4"/>
                      </a:cubicBezTo>
                      <a:cubicBezTo>
                        <a:pt x="558" y="18"/>
                        <a:pt x="482" y="45"/>
                        <a:pt x="411" y="82"/>
                      </a:cubicBezTo>
                      <a:cubicBezTo>
                        <a:pt x="471" y="196"/>
                        <a:pt x="471" y="196"/>
                        <a:pt x="471" y="196"/>
                      </a:cubicBezTo>
                      <a:cubicBezTo>
                        <a:pt x="413" y="227"/>
                        <a:pt x="359" y="268"/>
                        <a:pt x="312" y="316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163" y="284"/>
                        <a:pt x="117" y="350"/>
                        <a:pt x="82" y="422"/>
                      </a:cubicBezTo>
                      <a:cubicBezTo>
                        <a:pt x="81" y="423"/>
                        <a:pt x="81" y="423"/>
                        <a:pt x="81" y="423"/>
                      </a:cubicBezTo>
                      <a:cubicBezTo>
                        <a:pt x="197" y="479"/>
                        <a:pt x="197" y="479"/>
                        <a:pt x="197" y="479"/>
                      </a:cubicBezTo>
                      <a:cubicBezTo>
                        <a:pt x="167" y="541"/>
                        <a:pt x="148" y="605"/>
                        <a:pt x="139" y="670"/>
                      </a:cubicBezTo>
                      <a:cubicBezTo>
                        <a:pt x="11" y="652"/>
                        <a:pt x="11" y="652"/>
                        <a:pt x="11" y="652"/>
                      </a:cubicBezTo>
                      <a:cubicBezTo>
                        <a:pt x="0" y="732"/>
                        <a:pt x="1" y="812"/>
                        <a:pt x="15" y="892"/>
                      </a:cubicBezTo>
                      <a:cubicBezTo>
                        <a:pt x="142" y="870"/>
                        <a:pt x="142" y="870"/>
                        <a:pt x="142" y="870"/>
                      </a:cubicBezTo>
                      <a:cubicBezTo>
                        <a:pt x="154" y="935"/>
                        <a:pt x="176" y="999"/>
                        <a:pt x="207" y="1058"/>
                      </a:cubicBezTo>
                      <a:cubicBezTo>
                        <a:pt x="93" y="1119"/>
                        <a:pt x="93" y="1119"/>
                        <a:pt x="93" y="1119"/>
                      </a:cubicBezTo>
                      <a:cubicBezTo>
                        <a:pt x="130" y="1190"/>
                        <a:pt x="179" y="1255"/>
                        <a:pt x="237" y="1310"/>
                      </a:cubicBezTo>
                      <a:cubicBezTo>
                        <a:pt x="326" y="1218"/>
                        <a:pt x="326" y="1218"/>
                        <a:pt x="326" y="1218"/>
                      </a:cubicBezTo>
                      <a:cubicBezTo>
                        <a:pt x="373" y="1263"/>
                        <a:pt x="427" y="1302"/>
                        <a:pt x="489" y="1332"/>
                      </a:cubicBezTo>
                      <a:cubicBezTo>
                        <a:pt x="490" y="1333"/>
                        <a:pt x="490" y="1333"/>
                        <a:pt x="490" y="1333"/>
                      </a:cubicBezTo>
                      <a:cubicBezTo>
                        <a:pt x="433" y="1448"/>
                        <a:pt x="433" y="1448"/>
                        <a:pt x="433" y="1448"/>
                      </a:cubicBezTo>
                      <a:cubicBezTo>
                        <a:pt x="505" y="1484"/>
                        <a:pt x="583" y="1507"/>
                        <a:pt x="662" y="1519"/>
                      </a:cubicBezTo>
                      <a:cubicBezTo>
                        <a:pt x="680" y="1391"/>
                        <a:pt x="680" y="1391"/>
                        <a:pt x="680" y="1391"/>
                      </a:cubicBezTo>
                      <a:cubicBezTo>
                        <a:pt x="710" y="1395"/>
                        <a:pt x="740" y="1397"/>
                        <a:pt x="769" y="1397"/>
                      </a:cubicBezTo>
                      <a:cubicBezTo>
                        <a:pt x="806" y="1397"/>
                        <a:pt x="843" y="1394"/>
                        <a:pt x="880" y="1388"/>
                      </a:cubicBezTo>
                      <a:cubicBezTo>
                        <a:pt x="902" y="1515"/>
                        <a:pt x="902" y="1515"/>
                        <a:pt x="902" y="1515"/>
                      </a:cubicBezTo>
                      <a:cubicBezTo>
                        <a:pt x="981" y="1501"/>
                        <a:pt x="1057" y="1475"/>
                        <a:pt x="1129" y="1437"/>
                      </a:cubicBezTo>
                      <a:cubicBezTo>
                        <a:pt x="1068" y="1323"/>
                        <a:pt x="1068" y="1323"/>
                        <a:pt x="1068" y="1323"/>
                      </a:cubicBezTo>
                      <a:cubicBezTo>
                        <a:pt x="1127" y="1292"/>
                        <a:pt x="1181" y="1252"/>
                        <a:pt x="1228" y="1204"/>
                      </a:cubicBezTo>
                      <a:cubicBezTo>
                        <a:pt x="1321" y="1294"/>
                        <a:pt x="1321" y="1294"/>
                        <a:pt x="1321" y="1294"/>
                      </a:cubicBezTo>
                      <a:cubicBezTo>
                        <a:pt x="1376" y="1236"/>
                        <a:pt x="1423" y="1170"/>
                        <a:pt x="1458" y="1097"/>
                      </a:cubicBezTo>
                      <a:cubicBezTo>
                        <a:pt x="1459" y="1096"/>
                        <a:pt x="1459" y="1096"/>
                        <a:pt x="1459" y="1096"/>
                      </a:cubicBezTo>
                      <a:cubicBezTo>
                        <a:pt x="1344" y="1039"/>
                        <a:pt x="1344" y="1039"/>
                        <a:pt x="1344" y="1039"/>
                      </a:cubicBezTo>
                      <a:cubicBezTo>
                        <a:pt x="1374" y="977"/>
                        <a:pt x="1393" y="913"/>
                        <a:pt x="1402" y="848"/>
                      </a:cubicBezTo>
                      <a:cubicBezTo>
                        <a:pt x="1530" y="866"/>
                        <a:pt x="1530" y="866"/>
                        <a:pt x="1530" y="866"/>
                      </a:cubicBezTo>
                      <a:cubicBezTo>
                        <a:pt x="1541" y="786"/>
                        <a:pt x="1539" y="706"/>
                        <a:pt x="1525" y="626"/>
                      </a:cubicBezTo>
                      <a:cubicBezTo>
                        <a:pt x="1398" y="649"/>
                        <a:pt x="1398" y="649"/>
                        <a:pt x="1398" y="649"/>
                      </a:cubicBezTo>
                      <a:cubicBezTo>
                        <a:pt x="1386" y="583"/>
                        <a:pt x="1364" y="519"/>
                        <a:pt x="1333" y="460"/>
                      </a:cubicBezTo>
                      <a:cubicBezTo>
                        <a:pt x="1447" y="400"/>
                        <a:pt x="1447" y="400"/>
                        <a:pt x="1447" y="400"/>
                      </a:cubicBezTo>
                      <a:cubicBezTo>
                        <a:pt x="1409" y="328"/>
                        <a:pt x="1361" y="264"/>
                        <a:pt x="1303" y="208"/>
                      </a:cubicBezTo>
                      <a:cubicBezTo>
                        <a:pt x="1213" y="301"/>
                        <a:pt x="1213" y="301"/>
                        <a:pt x="1213" y="301"/>
                      </a:cubicBezTo>
                      <a:cubicBezTo>
                        <a:pt x="1167" y="256"/>
                        <a:pt x="1113" y="217"/>
                        <a:pt x="1051" y="187"/>
                      </a:cubicBezTo>
                      <a:cubicBezTo>
                        <a:pt x="1051" y="187"/>
                        <a:pt x="1050" y="186"/>
                        <a:pt x="1050" y="186"/>
                      </a:cubicBezTo>
                      <a:cubicBezTo>
                        <a:pt x="1106" y="71"/>
                        <a:pt x="1106" y="71"/>
                        <a:pt x="1106" y="71"/>
                      </a:cubicBezTo>
                      <a:cubicBezTo>
                        <a:pt x="1034" y="35"/>
                        <a:pt x="957" y="11"/>
                        <a:pt x="877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9"/>
                <p:cNvSpPr/>
                <p:nvPr/>
              </p:nvSpPr>
              <p:spPr>
                <a:xfrm>
                  <a:off x="5280496" y="1670806"/>
                  <a:ext cx="1285206" cy="2314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" h="8440" extrusionOk="0">
                      <a:moveTo>
                        <a:pt x="4183" y="0"/>
                      </a:moveTo>
                      <a:cubicBezTo>
                        <a:pt x="503" y="0"/>
                        <a:pt x="503" y="0"/>
                        <a:pt x="503" y="0"/>
                      </a:cubicBezTo>
                      <a:cubicBezTo>
                        <a:pt x="225" y="0"/>
                        <a:pt x="0" y="241"/>
                        <a:pt x="0" y="538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79"/>
                        <a:pt x="0" y="7479"/>
                        <a:pt x="0" y="7479"/>
                      </a:cubicBezTo>
                      <a:cubicBezTo>
                        <a:pt x="0" y="7902"/>
                        <a:pt x="0" y="7902"/>
                        <a:pt x="0" y="7902"/>
                      </a:cubicBezTo>
                      <a:cubicBezTo>
                        <a:pt x="0" y="8199"/>
                        <a:pt x="225" y="8440"/>
                        <a:pt x="503" y="8440"/>
                      </a:cubicBezTo>
                      <a:cubicBezTo>
                        <a:pt x="4183" y="8440"/>
                        <a:pt x="4183" y="8440"/>
                        <a:pt x="4183" y="8440"/>
                      </a:cubicBezTo>
                      <a:cubicBezTo>
                        <a:pt x="4460" y="8440"/>
                        <a:pt x="4686" y="8199"/>
                        <a:pt x="4686" y="7902"/>
                      </a:cubicBezTo>
                      <a:cubicBezTo>
                        <a:pt x="4686" y="7479"/>
                        <a:pt x="4686" y="7479"/>
                        <a:pt x="4686" y="7479"/>
                      </a:cubicBezTo>
                      <a:cubicBezTo>
                        <a:pt x="4686" y="841"/>
                        <a:pt x="4686" y="841"/>
                        <a:pt x="4686" y="841"/>
                      </a:cubicBezTo>
                      <a:cubicBezTo>
                        <a:pt x="4686" y="538"/>
                        <a:pt x="4686" y="538"/>
                        <a:pt x="4686" y="538"/>
                      </a:cubicBezTo>
                      <a:cubicBezTo>
                        <a:pt x="4686" y="241"/>
                        <a:pt x="4460" y="0"/>
                        <a:pt x="4183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9"/>
                <p:cNvSpPr/>
                <p:nvPr/>
              </p:nvSpPr>
              <p:spPr>
                <a:xfrm>
                  <a:off x="5309751" y="1725658"/>
                  <a:ext cx="1222399" cy="220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8028" extrusionOk="0">
                      <a:moveTo>
                        <a:pt x="4457" y="512"/>
                      </a:moveTo>
                      <a:cubicBezTo>
                        <a:pt x="4457" y="7516"/>
                        <a:pt x="4457" y="7516"/>
                        <a:pt x="4457" y="7516"/>
                      </a:cubicBezTo>
                      <a:cubicBezTo>
                        <a:pt x="4457" y="7799"/>
                        <a:pt x="4243" y="8028"/>
                        <a:pt x="3979" y="8028"/>
                      </a:cubicBezTo>
                      <a:cubicBezTo>
                        <a:pt x="479" y="8028"/>
                        <a:pt x="479" y="8028"/>
                        <a:pt x="479" y="8028"/>
                      </a:cubicBezTo>
                      <a:cubicBezTo>
                        <a:pt x="215" y="8028"/>
                        <a:pt x="0" y="7799"/>
                        <a:pt x="0" y="7516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30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30"/>
                        <a:pt x="4457" y="512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9"/>
                <p:cNvSpPr/>
                <p:nvPr/>
              </p:nvSpPr>
              <p:spPr>
                <a:xfrm>
                  <a:off x="5309163" y="3063243"/>
                  <a:ext cx="1222399" cy="85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" h="3134" extrusionOk="0">
                      <a:moveTo>
                        <a:pt x="4457" y="512"/>
                      </a:moveTo>
                      <a:cubicBezTo>
                        <a:pt x="4457" y="2622"/>
                        <a:pt x="4457" y="2622"/>
                        <a:pt x="4457" y="2622"/>
                      </a:cubicBezTo>
                      <a:cubicBezTo>
                        <a:pt x="4457" y="2905"/>
                        <a:pt x="4243" y="3134"/>
                        <a:pt x="3979" y="3134"/>
                      </a:cubicBezTo>
                      <a:cubicBezTo>
                        <a:pt x="479" y="3134"/>
                        <a:pt x="479" y="3134"/>
                        <a:pt x="479" y="3134"/>
                      </a:cubicBezTo>
                      <a:cubicBezTo>
                        <a:pt x="215" y="3134"/>
                        <a:pt x="0" y="2905"/>
                        <a:pt x="0" y="2622"/>
                      </a:cubicBezTo>
                      <a:cubicBezTo>
                        <a:pt x="0" y="512"/>
                        <a:pt x="0" y="512"/>
                        <a:pt x="0" y="512"/>
                      </a:cubicBezTo>
                      <a:cubicBezTo>
                        <a:pt x="0" y="229"/>
                        <a:pt x="215" y="0"/>
                        <a:pt x="479" y="0"/>
                      </a:cubicBezTo>
                      <a:cubicBezTo>
                        <a:pt x="3979" y="0"/>
                        <a:pt x="3979" y="0"/>
                        <a:pt x="3979" y="0"/>
                      </a:cubicBezTo>
                      <a:cubicBezTo>
                        <a:pt x="4243" y="0"/>
                        <a:pt x="4457" y="229"/>
                        <a:pt x="4457" y="51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9"/>
                <p:cNvSpPr/>
                <p:nvPr/>
              </p:nvSpPr>
              <p:spPr>
                <a:xfrm>
                  <a:off x="5616927" y="1674463"/>
                  <a:ext cx="591041" cy="142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537" extrusionOk="0">
                      <a:moveTo>
                        <a:pt x="1945" y="537"/>
                      </a:moveTo>
                      <a:cubicBezTo>
                        <a:pt x="210" y="537"/>
                        <a:pt x="210" y="537"/>
                        <a:pt x="210" y="537"/>
                      </a:cubicBezTo>
                      <a:cubicBezTo>
                        <a:pt x="143" y="537"/>
                        <a:pt x="83" y="480"/>
                        <a:pt x="64" y="397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0" y="128"/>
                        <a:pt x="74" y="0"/>
                        <a:pt x="177" y="0"/>
                      </a:cubicBezTo>
                      <a:cubicBezTo>
                        <a:pt x="1978" y="0"/>
                        <a:pt x="1978" y="0"/>
                        <a:pt x="1978" y="0"/>
                      </a:cubicBezTo>
                      <a:cubicBezTo>
                        <a:pt x="2081" y="0"/>
                        <a:pt x="2155" y="128"/>
                        <a:pt x="2125" y="255"/>
                      </a:cubicBezTo>
                      <a:cubicBezTo>
                        <a:pt x="2091" y="397"/>
                        <a:pt x="2091" y="397"/>
                        <a:pt x="2091" y="397"/>
                      </a:cubicBezTo>
                      <a:cubicBezTo>
                        <a:pt x="2072" y="480"/>
                        <a:pt x="2012" y="537"/>
                        <a:pt x="1945" y="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9"/>
                <p:cNvSpPr/>
                <p:nvPr/>
              </p:nvSpPr>
              <p:spPr>
                <a:xfrm>
                  <a:off x="5360947" y="1769541"/>
                  <a:ext cx="0" cy="0"/>
                </a:xfrm>
                <a:prstGeom prst="ellipse">
                  <a:avLst/>
                </a:prstGeom>
                <a:solidFill>
                  <a:srgbClr val="304C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9"/>
                <p:cNvSpPr/>
                <p:nvPr/>
              </p:nvSpPr>
              <p:spPr>
                <a:xfrm>
                  <a:off x="5357290" y="1974324"/>
                  <a:ext cx="1126132" cy="425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6" h="1552" extrusionOk="0">
                      <a:moveTo>
                        <a:pt x="4077" y="1552"/>
                      </a:moveTo>
                      <a:cubicBezTo>
                        <a:pt x="29" y="1552"/>
                        <a:pt x="29" y="1552"/>
                        <a:pt x="29" y="1552"/>
                      </a:cubicBezTo>
                      <a:cubicBezTo>
                        <a:pt x="13" y="1552"/>
                        <a:pt x="0" y="1539"/>
                        <a:pt x="0" y="15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077" y="0"/>
                        <a:pt x="4077" y="0"/>
                        <a:pt x="4077" y="0"/>
                      </a:cubicBezTo>
                      <a:cubicBezTo>
                        <a:pt x="4093" y="0"/>
                        <a:pt x="4106" y="13"/>
                        <a:pt x="4106" y="29"/>
                      </a:cubicBezTo>
                      <a:cubicBezTo>
                        <a:pt x="4106" y="1523"/>
                        <a:pt x="4106" y="1523"/>
                        <a:pt x="4106" y="1523"/>
                      </a:cubicBezTo>
                      <a:cubicBezTo>
                        <a:pt x="4106" y="1539"/>
                        <a:pt x="4093" y="1552"/>
                        <a:pt x="4077" y="155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9"/>
                <p:cNvSpPr/>
                <p:nvPr/>
              </p:nvSpPr>
              <p:spPr>
                <a:xfrm>
                  <a:off x="5393859" y="2007235"/>
                  <a:ext cx="364498" cy="352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1329" extrusionOk="0">
                      <a:moveTo>
                        <a:pt x="1046" y="1329"/>
                      </a:moveTo>
                      <a:cubicBezTo>
                        <a:pt x="283" y="1329"/>
                        <a:pt x="283" y="1329"/>
                        <a:pt x="283" y="1329"/>
                      </a:cubicBezTo>
                      <a:cubicBezTo>
                        <a:pt x="127" y="1329"/>
                        <a:pt x="0" y="1202"/>
                        <a:pt x="0" y="1046"/>
                      </a:cubicBez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127"/>
                        <a:pt x="127" y="0"/>
                        <a:pt x="283" y="0"/>
                      </a:cubicBezTo>
                      <a:cubicBezTo>
                        <a:pt x="1046" y="0"/>
                        <a:pt x="1046" y="0"/>
                        <a:pt x="1046" y="0"/>
                      </a:cubicBezTo>
                      <a:cubicBezTo>
                        <a:pt x="1202" y="0"/>
                        <a:pt x="1329" y="127"/>
                        <a:pt x="1329" y="283"/>
                      </a:cubicBezTo>
                      <a:cubicBezTo>
                        <a:pt x="1329" y="1046"/>
                        <a:pt x="1329" y="1046"/>
                        <a:pt x="1329" y="1046"/>
                      </a:cubicBezTo>
                      <a:cubicBezTo>
                        <a:pt x="1329" y="1202"/>
                        <a:pt x="1202" y="1329"/>
                        <a:pt x="1046" y="13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9"/>
                <p:cNvSpPr/>
                <p:nvPr/>
              </p:nvSpPr>
              <p:spPr>
                <a:xfrm>
                  <a:off x="5836338" y="2036490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2" y="0"/>
                        <a:pt x="1678" y="36"/>
                        <a:pt x="1678" y="79"/>
                      </a:cubicBezTo>
                      <a:cubicBezTo>
                        <a:pt x="1678" y="122"/>
                        <a:pt x="1642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9"/>
                <p:cNvSpPr/>
                <p:nvPr/>
              </p:nvSpPr>
              <p:spPr>
                <a:xfrm>
                  <a:off x="5836338" y="212059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9"/>
                <p:cNvSpPr/>
                <p:nvPr/>
              </p:nvSpPr>
              <p:spPr>
                <a:xfrm>
                  <a:off x="5836338" y="2244930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9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8" y="0"/>
                        <a:pt x="923" y="36"/>
                        <a:pt x="923" y="79"/>
                      </a:cubicBezTo>
                      <a:cubicBezTo>
                        <a:pt x="923" y="122"/>
                        <a:pt x="888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9"/>
                <p:cNvSpPr/>
                <p:nvPr/>
              </p:nvSpPr>
              <p:spPr>
                <a:xfrm>
                  <a:off x="5357290" y="2493596"/>
                  <a:ext cx="492602" cy="509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858" extrusionOk="0">
                      <a:moveTo>
                        <a:pt x="1569" y="1858"/>
                      </a:moveTo>
                      <a:cubicBezTo>
                        <a:pt x="289" y="1858"/>
                        <a:pt x="289" y="1858"/>
                        <a:pt x="289" y="1858"/>
                      </a:cubicBezTo>
                      <a:cubicBezTo>
                        <a:pt x="129" y="1858"/>
                        <a:pt x="0" y="1729"/>
                        <a:pt x="0" y="1569"/>
                      </a:cubicBezTo>
                      <a:cubicBezTo>
                        <a:pt x="0" y="289"/>
                        <a:pt x="0" y="289"/>
                        <a:pt x="0" y="289"/>
                      </a:cubicBezTo>
                      <a:cubicBezTo>
                        <a:pt x="0" y="129"/>
                        <a:pt x="129" y="0"/>
                        <a:pt x="289" y="0"/>
                      </a:cubicBezTo>
                      <a:cubicBezTo>
                        <a:pt x="1569" y="0"/>
                        <a:pt x="1569" y="0"/>
                        <a:pt x="1569" y="0"/>
                      </a:cubicBezTo>
                      <a:cubicBezTo>
                        <a:pt x="1729" y="0"/>
                        <a:pt x="1858" y="129"/>
                        <a:pt x="1858" y="289"/>
                      </a:cubicBezTo>
                      <a:cubicBezTo>
                        <a:pt x="1858" y="1569"/>
                        <a:pt x="1858" y="1569"/>
                        <a:pt x="1858" y="1569"/>
                      </a:cubicBezTo>
                      <a:cubicBezTo>
                        <a:pt x="1858" y="1729"/>
                        <a:pt x="1729" y="1858"/>
                        <a:pt x="1569" y="185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9"/>
                <p:cNvSpPr/>
                <p:nvPr/>
              </p:nvSpPr>
              <p:spPr>
                <a:xfrm>
                  <a:off x="5543790" y="2800770"/>
                  <a:ext cx="91056" cy="11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437" extrusionOk="0">
                      <a:moveTo>
                        <a:pt x="55" y="201"/>
                      </a:moveTo>
                      <a:cubicBezTo>
                        <a:pt x="127" y="282"/>
                        <a:pt x="332" y="437"/>
                        <a:pt x="332" y="437"/>
                      </a:cubicBezTo>
                      <a:cubicBezTo>
                        <a:pt x="332" y="437"/>
                        <a:pt x="250" y="316"/>
                        <a:pt x="270" y="262"/>
                      </a:cubicBezTo>
                      <a:cubicBezTo>
                        <a:pt x="280" y="233"/>
                        <a:pt x="296" y="214"/>
                        <a:pt x="310" y="201"/>
                      </a:cubicBezTo>
                      <a:cubicBezTo>
                        <a:pt x="240" y="160"/>
                        <a:pt x="134" y="91"/>
                        <a:pt x="29" y="0"/>
                      </a:cubicBezTo>
                      <a:cubicBezTo>
                        <a:pt x="17" y="44"/>
                        <a:pt x="0" y="140"/>
                        <a:pt x="55" y="20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9"/>
                <p:cNvSpPr/>
                <p:nvPr/>
              </p:nvSpPr>
              <p:spPr>
                <a:xfrm>
                  <a:off x="5660809" y="2683751"/>
                  <a:ext cx="115860" cy="8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332" extrusionOk="0">
                      <a:moveTo>
                        <a:pt x="202" y="55"/>
                      </a:moveTo>
                      <a:cubicBezTo>
                        <a:pt x="140" y="0"/>
                        <a:pt x="44" y="17"/>
                        <a:pt x="0" y="28"/>
                      </a:cubicBezTo>
                      <a:cubicBezTo>
                        <a:pt x="56" y="92"/>
                        <a:pt x="103" y="157"/>
                        <a:pt x="141" y="213"/>
                      </a:cubicBezTo>
                      <a:cubicBezTo>
                        <a:pt x="164" y="248"/>
                        <a:pt x="184" y="280"/>
                        <a:pt x="200" y="307"/>
                      </a:cubicBezTo>
                      <a:cubicBezTo>
                        <a:pt x="200" y="308"/>
                        <a:pt x="201" y="309"/>
                        <a:pt x="201" y="310"/>
                      </a:cubicBezTo>
                      <a:cubicBezTo>
                        <a:pt x="214" y="296"/>
                        <a:pt x="234" y="280"/>
                        <a:pt x="262" y="269"/>
                      </a:cubicBezTo>
                      <a:cubicBezTo>
                        <a:pt x="316" y="250"/>
                        <a:pt x="437" y="332"/>
                        <a:pt x="437" y="332"/>
                      </a:cubicBezTo>
                      <a:cubicBezTo>
                        <a:pt x="437" y="332"/>
                        <a:pt x="283" y="127"/>
                        <a:pt x="202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9"/>
                <p:cNvSpPr/>
                <p:nvPr/>
              </p:nvSpPr>
              <p:spPr>
                <a:xfrm>
                  <a:off x="5481623" y="2621585"/>
                  <a:ext cx="237788" cy="23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867" extrusionOk="0">
                      <a:moveTo>
                        <a:pt x="259" y="1"/>
                      </a:moveTo>
                      <a:cubicBezTo>
                        <a:pt x="258" y="0"/>
                        <a:pt x="258" y="0"/>
                        <a:pt x="259" y="1"/>
                      </a:cubicBezTo>
                      <a:cubicBezTo>
                        <a:pt x="82" y="82"/>
                        <a:pt x="0" y="259"/>
                        <a:pt x="0" y="259"/>
                      </a:cubicBezTo>
                      <a:cubicBezTo>
                        <a:pt x="0" y="258"/>
                        <a:pt x="0" y="258"/>
                        <a:pt x="0" y="259"/>
                      </a:cubicBezTo>
                      <a:cubicBezTo>
                        <a:pt x="10" y="281"/>
                        <a:pt x="21" y="303"/>
                        <a:pt x="33" y="324"/>
                      </a:cubicBezTo>
                      <a:cubicBezTo>
                        <a:pt x="34" y="324"/>
                        <a:pt x="34" y="324"/>
                        <a:pt x="34" y="324"/>
                      </a:cubicBezTo>
                      <a:cubicBezTo>
                        <a:pt x="69" y="387"/>
                        <a:pt x="113" y="446"/>
                        <a:pt x="161" y="499"/>
                      </a:cubicBezTo>
                      <a:cubicBezTo>
                        <a:pt x="201" y="544"/>
                        <a:pt x="244" y="585"/>
                        <a:pt x="287" y="622"/>
                      </a:cubicBezTo>
                      <a:cubicBezTo>
                        <a:pt x="392" y="713"/>
                        <a:pt x="498" y="782"/>
                        <a:pt x="568" y="823"/>
                      </a:cubicBezTo>
                      <a:cubicBezTo>
                        <a:pt x="581" y="831"/>
                        <a:pt x="593" y="838"/>
                        <a:pt x="604" y="844"/>
                      </a:cubicBezTo>
                      <a:cubicBezTo>
                        <a:pt x="631" y="859"/>
                        <a:pt x="647" y="867"/>
                        <a:pt x="647" y="867"/>
                      </a:cubicBezTo>
                      <a:cubicBezTo>
                        <a:pt x="867" y="647"/>
                        <a:pt x="867" y="647"/>
                        <a:pt x="867" y="647"/>
                      </a:cubicBezTo>
                      <a:cubicBezTo>
                        <a:pt x="867" y="647"/>
                        <a:pt x="859" y="632"/>
                        <a:pt x="844" y="604"/>
                      </a:cubicBezTo>
                      <a:cubicBezTo>
                        <a:pt x="838" y="594"/>
                        <a:pt x="831" y="582"/>
                        <a:pt x="823" y="568"/>
                      </a:cubicBezTo>
                      <a:cubicBezTo>
                        <a:pt x="823" y="567"/>
                        <a:pt x="822" y="566"/>
                        <a:pt x="821" y="565"/>
                      </a:cubicBezTo>
                      <a:cubicBezTo>
                        <a:pt x="806" y="538"/>
                        <a:pt x="786" y="506"/>
                        <a:pt x="762" y="471"/>
                      </a:cubicBezTo>
                      <a:cubicBezTo>
                        <a:pt x="725" y="415"/>
                        <a:pt x="678" y="351"/>
                        <a:pt x="622" y="287"/>
                      </a:cubicBezTo>
                      <a:cubicBezTo>
                        <a:pt x="525" y="175"/>
                        <a:pt x="402" y="64"/>
                        <a:pt x="259" y="1"/>
                      </a:cubicBezTo>
                      <a:close/>
                      <a:moveTo>
                        <a:pt x="422" y="422"/>
                      </a:moveTo>
                      <a:cubicBezTo>
                        <a:pt x="357" y="486"/>
                        <a:pt x="250" y="483"/>
                        <a:pt x="182" y="416"/>
                      </a:cubicBezTo>
                      <a:cubicBezTo>
                        <a:pt x="114" y="348"/>
                        <a:pt x="112" y="241"/>
                        <a:pt x="176" y="176"/>
                      </a:cubicBezTo>
                      <a:cubicBezTo>
                        <a:pt x="240" y="112"/>
                        <a:pt x="348" y="114"/>
                        <a:pt x="416" y="182"/>
                      </a:cubicBezTo>
                      <a:cubicBezTo>
                        <a:pt x="483" y="250"/>
                        <a:pt x="486" y="357"/>
                        <a:pt x="422" y="4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9"/>
                <p:cNvSpPr/>
                <p:nvPr/>
              </p:nvSpPr>
              <p:spPr>
                <a:xfrm>
                  <a:off x="5679094" y="2815398"/>
                  <a:ext cx="43746" cy="48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165" extrusionOk="0">
                      <a:moveTo>
                        <a:pt x="0" y="135"/>
                      </a:move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4"/>
                        <a:pt x="139" y="8"/>
                        <a:pt x="141" y="11"/>
                      </a:cubicBezTo>
                      <a:cubicBezTo>
                        <a:pt x="142" y="12"/>
                        <a:pt x="142" y="12"/>
                        <a:pt x="142" y="13"/>
                      </a:cubicBezTo>
                      <a:cubicBezTo>
                        <a:pt x="146" y="20"/>
                        <a:pt x="150" y="26"/>
                        <a:pt x="153" y="31"/>
                      </a:cubicBezTo>
                      <a:cubicBezTo>
                        <a:pt x="161" y="45"/>
                        <a:pt x="165" y="53"/>
                        <a:pt x="165" y="53"/>
                      </a:cubicBezTo>
                      <a:cubicBezTo>
                        <a:pt x="53" y="165"/>
                        <a:pt x="53" y="165"/>
                        <a:pt x="53" y="165"/>
                      </a:cubicBezTo>
                      <a:cubicBezTo>
                        <a:pt x="53" y="165"/>
                        <a:pt x="45" y="161"/>
                        <a:pt x="31" y="153"/>
                      </a:cubicBezTo>
                      <a:cubicBezTo>
                        <a:pt x="26" y="150"/>
                        <a:pt x="20" y="146"/>
                        <a:pt x="13" y="142"/>
                      </a:cubicBezTo>
                      <a:cubicBezTo>
                        <a:pt x="9" y="140"/>
                        <a:pt x="5" y="137"/>
                        <a:pt x="0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9"/>
                <p:cNvSpPr/>
                <p:nvPr/>
              </p:nvSpPr>
              <p:spPr>
                <a:xfrm>
                  <a:off x="5459682" y="2595987"/>
                  <a:ext cx="83249" cy="8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" h="314" extrusionOk="0">
                      <a:moveTo>
                        <a:pt x="314" y="55"/>
                      </a:moveTo>
                      <a:cubicBezTo>
                        <a:pt x="313" y="55"/>
                        <a:pt x="311" y="54"/>
                        <a:pt x="310" y="54"/>
                      </a:cubicBezTo>
                      <a:cubicBezTo>
                        <a:pt x="304" y="51"/>
                        <a:pt x="297" y="48"/>
                        <a:pt x="290" y="45"/>
                      </a:cubicBezTo>
                      <a:cubicBezTo>
                        <a:pt x="288" y="44"/>
                        <a:pt x="285" y="43"/>
                        <a:pt x="283" y="42"/>
                      </a:cubicBezTo>
                      <a:cubicBezTo>
                        <a:pt x="275" y="39"/>
                        <a:pt x="267" y="36"/>
                        <a:pt x="259" y="33"/>
                      </a:cubicBezTo>
                      <a:cubicBezTo>
                        <a:pt x="254" y="32"/>
                        <a:pt x="248" y="30"/>
                        <a:pt x="242" y="28"/>
                      </a:cubicBezTo>
                      <a:cubicBezTo>
                        <a:pt x="240" y="27"/>
                        <a:pt x="238" y="27"/>
                        <a:pt x="236" y="26"/>
                      </a:cubicBezTo>
                      <a:cubicBezTo>
                        <a:pt x="233" y="25"/>
                        <a:pt x="229" y="24"/>
                        <a:pt x="225" y="23"/>
                      </a:cubicBezTo>
                      <a:cubicBezTo>
                        <a:pt x="223" y="22"/>
                        <a:pt x="221" y="21"/>
                        <a:pt x="218" y="21"/>
                      </a:cubicBezTo>
                      <a:cubicBezTo>
                        <a:pt x="215" y="20"/>
                        <a:pt x="211" y="19"/>
                        <a:pt x="207" y="18"/>
                      </a:cubicBezTo>
                      <a:cubicBezTo>
                        <a:pt x="205" y="17"/>
                        <a:pt x="203" y="17"/>
                        <a:pt x="201" y="16"/>
                      </a:cubicBezTo>
                      <a:cubicBezTo>
                        <a:pt x="196" y="15"/>
                        <a:pt x="192" y="14"/>
                        <a:pt x="188" y="13"/>
                      </a:cubicBezTo>
                      <a:cubicBezTo>
                        <a:pt x="186" y="13"/>
                        <a:pt x="185" y="13"/>
                        <a:pt x="183" y="12"/>
                      </a:cubicBezTo>
                      <a:cubicBezTo>
                        <a:pt x="177" y="11"/>
                        <a:pt x="172" y="10"/>
                        <a:pt x="166" y="9"/>
                      </a:cubicBezTo>
                      <a:cubicBezTo>
                        <a:pt x="164" y="8"/>
                        <a:pt x="162" y="8"/>
                        <a:pt x="160" y="8"/>
                      </a:cubicBezTo>
                      <a:cubicBezTo>
                        <a:pt x="156" y="7"/>
                        <a:pt x="152" y="7"/>
                        <a:pt x="148" y="6"/>
                      </a:cubicBezTo>
                      <a:cubicBezTo>
                        <a:pt x="145" y="6"/>
                        <a:pt x="143" y="5"/>
                        <a:pt x="141" y="5"/>
                      </a:cubicBezTo>
                      <a:cubicBezTo>
                        <a:pt x="137" y="4"/>
                        <a:pt x="133" y="4"/>
                        <a:pt x="130" y="4"/>
                      </a:cubicBezTo>
                      <a:cubicBezTo>
                        <a:pt x="127" y="3"/>
                        <a:pt x="125" y="3"/>
                        <a:pt x="122" y="3"/>
                      </a:cubicBezTo>
                      <a:cubicBezTo>
                        <a:pt x="118" y="2"/>
                        <a:pt x="115" y="2"/>
                        <a:pt x="111" y="2"/>
                      </a:cubicBezTo>
                      <a:cubicBezTo>
                        <a:pt x="108" y="2"/>
                        <a:pt x="106" y="1"/>
                        <a:pt x="104" y="1"/>
                      </a:cubicBezTo>
                      <a:cubicBezTo>
                        <a:pt x="98" y="1"/>
                        <a:pt x="92" y="0"/>
                        <a:pt x="86" y="0"/>
                      </a:cubicBezTo>
                      <a:cubicBezTo>
                        <a:pt x="84" y="0"/>
                        <a:pt x="82" y="0"/>
                        <a:pt x="80" y="0"/>
                      </a:cubicBezTo>
                      <a:cubicBezTo>
                        <a:pt x="76" y="0"/>
                        <a:pt x="72" y="0"/>
                        <a:pt x="68" y="0"/>
                      </a:cubicBezTo>
                      <a:cubicBezTo>
                        <a:pt x="65" y="0"/>
                        <a:pt x="62" y="0"/>
                        <a:pt x="60" y="0"/>
                      </a:cubicBezTo>
                      <a:cubicBezTo>
                        <a:pt x="56" y="0"/>
                        <a:pt x="53" y="0"/>
                        <a:pt x="49" y="0"/>
                      </a:cubicBezTo>
                      <a:cubicBezTo>
                        <a:pt x="46" y="0"/>
                        <a:pt x="44" y="0"/>
                        <a:pt x="41" y="0"/>
                      </a:cubicBezTo>
                      <a:cubicBezTo>
                        <a:pt x="37" y="1"/>
                        <a:pt x="33" y="1"/>
                        <a:pt x="30" y="1"/>
                      </a:cubicBezTo>
                      <a:cubicBezTo>
                        <a:pt x="27" y="1"/>
                        <a:pt x="24" y="1"/>
                        <a:pt x="22" y="2"/>
                      </a:cubicBezTo>
                      <a:cubicBezTo>
                        <a:pt x="17" y="2"/>
                        <a:pt x="12" y="2"/>
                        <a:pt x="8" y="3"/>
                      </a:cubicBezTo>
                      <a:cubicBezTo>
                        <a:pt x="6" y="3"/>
                        <a:pt x="5" y="3"/>
                        <a:pt x="3" y="3"/>
                      </a:cubicBezTo>
                      <a:cubicBezTo>
                        <a:pt x="3" y="4"/>
                        <a:pt x="3" y="5"/>
                        <a:pt x="3" y="6"/>
                      </a:cubicBezTo>
                      <a:cubicBezTo>
                        <a:pt x="2" y="14"/>
                        <a:pt x="1" y="23"/>
                        <a:pt x="1" y="31"/>
                      </a:cubicBezTo>
                      <a:cubicBezTo>
                        <a:pt x="1" y="33"/>
                        <a:pt x="1" y="35"/>
                        <a:pt x="1" y="38"/>
                      </a:cubicBezTo>
                      <a:cubicBezTo>
                        <a:pt x="0" y="47"/>
                        <a:pt x="0" y="56"/>
                        <a:pt x="0" y="65"/>
                      </a:cubicBezTo>
                      <a:cubicBezTo>
                        <a:pt x="0" y="66"/>
                        <a:pt x="0" y="68"/>
                        <a:pt x="0" y="69"/>
                      </a:cubicBezTo>
                      <a:cubicBezTo>
                        <a:pt x="0" y="72"/>
                        <a:pt x="0" y="76"/>
                        <a:pt x="0" y="79"/>
                      </a:cubicBezTo>
                      <a:cubicBezTo>
                        <a:pt x="0" y="84"/>
                        <a:pt x="0" y="88"/>
                        <a:pt x="1" y="93"/>
                      </a:cubicBezTo>
                      <a:cubicBezTo>
                        <a:pt x="1" y="94"/>
                        <a:pt x="1" y="96"/>
                        <a:pt x="1" y="98"/>
                      </a:cubicBezTo>
                      <a:cubicBezTo>
                        <a:pt x="1" y="103"/>
                        <a:pt x="1" y="107"/>
                        <a:pt x="2" y="112"/>
                      </a:cubicBezTo>
                      <a:cubicBezTo>
                        <a:pt x="2" y="114"/>
                        <a:pt x="2" y="116"/>
                        <a:pt x="2" y="118"/>
                      </a:cubicBezTo>
                      <a:cubicBezTo>
                        <a:pt x="3" y="125"/>
                        <a:pt x="4" y="132"/>
                        <a:pt x="5" y="139"/>
                      </a:cubicBezTo>
                      <a:cubicBezTo>
                        <a:pt x="5" y="140"/>
                        <a:pt x="5" y="141"/>
                        <a:pt x="5" y="142"/>
                      </a:cubicBezTo>
                      <a:cubicBezTo>
                        <a:pt x="6" y="150"/>
                        <a:pt x="7" y="158"/>
                        <a:pt x="9" y="166"/>
                      </a:cubicBezTo>
                      <a:cubicBezTo>
                        <a:pt x="9" y="167"/>
                        <a:pt x="9" y="168"/>
                        <a:pt x="9" y="168"/>
                      </a:cubicBezTo>
                      <a:cubicBezTo>
                        <a:pt x="11" y="175"/>
                        <a:pt x="12" y="183"/>
                        <a:pt x="14" y="190"/>
                      </a:cubicBezTo>
                      <a:cubicBezTo>
                        <a:pt x="14" y="192"/>
                        <a:pt x="15" y="193"/>
                        <a:pt x="15" y="195"/>
                      </a:cubicBezTo>
                      <a:cubicBezTo>
                        <a:pt x="16" y="201"/>
                        <a:pt x="18" y="207"/>
                        <a:pt x="19" y="213"/>
                      </a:cubicBezTo>
                      <a:cubicBezTo>
                        <a:pt x="20" y="215"/>
                        <a:pt x="20" y="217"/>
                        <a:pt x="21" y="219"/>
                      </a:cubicBezTo>
                      <a:cubicBezTo>
                        <a:pt x="23" y="226"/>
                        <a:pt x="25" y="234"/>
                        <a:pt x="28" y="241"/>
                      </a:cubicBezTo>
                      <a:cubicBezTo>
                        <a:pt x="28" y="242"/>
                        <a:pt x="28" y="244"/>
                        <a:pt x="29" y="245"/>
                      </a:cubicBezTo>
                      <a:cubicBezTo>
                        <a:pt x="31" y="251"/>
                        <a:pt x="33" y="257"/>
                        <a:pt x="35" y="263"/>
                      </a:cubicBezTo>
                      <a:cubicBezTo>
                        <a:pt x="36" y="266"/>
                        <a:pt x="37" y="268"/>
                        <a:pt x="38" y="271"/>
                      </a:cubicBezTo>
                      <a:cubicBezTo>
                        <a:pt x="39" y="276"/>
                        <a:pt x="41" y="280"/>
                        <a:pt x="43" y="285"/>
                      </a:cubicBezTo>
                      <a:cubicBezTo>
                        <a:pt x="44" y="288"/>
                        <a:pt x="45" y="290"/>
                        <a:pt x="46" y="293"/>
                      </a:cubicBezTo>
                      <a:cubicBezTo>
                        <a:pt x="49" y="298"/>
                        <a:pt x="51" y="304"/>
                        <a:pt x="53" y="309"/>
                      </a:cubicBezTo>
                      <a:cubicBezTo>
                        <a:pt x="54" y="311"/>
                        <a:pt x="54" y="312"/>
                        <a:pt x="55" y="314"/>
                      </a:cubicBezTo>
                      <a:cubicBezTo>
                        <a:pt x="55" y="314"/>
                        <a:pt x="137" y="136"/>
                        <a:pt x="314" y="5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9"/>
                <p:cNvSpPr/>
                <p:nvPr/>
              </p:nvSpPr>
              <p:spPr>
                <a:xfrm>
                  <a:off x="4625918" y="1751256"/>
                  <a:ext cx="36569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0" extrusionOk="0">
                      <a:moveTo>
                        <a:pt x="10" y="0"/>
                      </a:move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268" name="Google Shape;1268;p9"/>
                <p:cNvCxnSpPr/>
                <p:nvPr/>
              </p:nvCxnSpPr>
              <p:spPr>
                <a:xfrm>
                  <a:off x="4662487" y="1751256"/>
                  <a:ext cx="0" cy="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  <p:sp>
              <p:nvSpPr>
                <p:cNvPr id="1269" name="Google Shape;1269;p9"/>
                <p:cNvSpPr/>
                <p:nvPr/>
              </p:nvSpPr>
              <p:spPr>
                <a:xfrm>
                  <a:off x="4618605" y="1743943"/>
                  <a:ext cx="51196" cy="5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4" y="14"/>
                      </a:moveTo>
                      <a:lnTo>
                        <a:pt x="0" y="10"/>
                      </a:lnTo>
                      <a:lnTo>
                        <a:pt x="10" y="0"/>
                      </a:lnTo>
                      <a:lnTo>
                        <a:pt x="14" y="3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9"/>
                <p:cNvSpPr/>
                <p:nvPr/>
              </p:nvSpPr>
              <p:spPr>
                <a:xfrm>
                  <a:off x="4512556" y="1762227"/>
                  <a:ext cx="140698" cy="14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0" extrusionOk="0">
                      <a:moveTo>
                        <a:pt x="493" y="145"/>
                      </a:moveTo>
                      <a:cubicBezTo>
                        <a:pt x="148" y="507"/>
                        <a:pt x="148" y="507"/>
                        <a:pt x="148" y="507"/>
                      </a:cubicBezTo>
                      <a:cubicBezTo>
                        <a:pt x="128" y="528"/>
                        <a:pt x="95" y="530"/>
                        <a:pt x="75" y="510"/>
                      </a:cubicBezTo>
                      <a:cubicBezTo>
                        <a:pt x="56" y="492"/>
                        <a:pt x="56" y="492"/>
                        <a:pt x="56" y="492"/>
                      </a:cubicBezTo>
                      <a:cubicBezTo>
                        <a:pt x="20" y="459"/>
                        <a:pt x="20" y="459"/>
                        <a:pt x="20" y="459"/>
                      </a:cubicBezTo>
                      <a:cubicBezTo>
                        <a:pt x="0" y="439"/>
                        <a:pt x="0" y="406"/>
                        <a:pt x="20" y="385"/>
                      </a:cubicBezTo>
                      <a:cubicBezTo>
                        <a:pt x="365" y="23"/>
                        <a:pt x="365" y="23"/>
                        <a:pt x="365" y="23"/>
                      </a:cubicBezTo>
                      <a:cubicBezTo>
                        <a:pt x="386" y="2"/>
                        <a:pt x="418" y="0"/>
                        <a:pt x="439" y="20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75" y="55"/>
                        <a:pt x="475" y="55"/>
                        <a:pt x="475" y="55"/>
                      </a:cubicBezTo>
                      <a:cubicBezTo>
                        <a:pt x="493" y="71"/>
                        <a:pt x="493" y="71"/>
                        <a:pt x="493" y="71"/>
                      </a:cubicBezTo>
                      <a:cubicBezTo>
                        <a:pt x="513" y="91"/>
                        <a:pt x="513" y="124"/>
                        <a:pt x="493" y="1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9"/>
                <p:cNvSpPr/>
                <p:nvPr/>
              </p:nvSpPr>
              <p:spPr>
                <a:xfrm>
                  <a:off x="4607634" y="1564757"/>
                  <a:ext cx="241627" cy="241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880" extrusionOk="0">
                      <a:moveTo>
                        <a:pt x="796" y="286"/>
                      </a:moveTo>
                      <a:cubicBezTo>
                        <a:pt x="712" y="90"/>
                        <a:pt x="483" y="0"/>
                        <a:pt x="287" y="84"/>
                      </a:cubicBezTo>
                      <a:cubicBezTo>
                        <a:pt x="91" y="169"/>
                        <a:pt x="0" y="397"/>
                        <a:pt x="85" y="594"/>
                      </a:cubicBezTo>
                      <a:cubicBezTo>
                        <a:pt x="170" y="790"/>
                        <a:pt x="398" y="880"/>
                        <a:pt x="595" y="796"/>
                      </a:cubicBezTo>
                      <a:cubicBezTo>
                        <a:pt x="791" y="711"/>
                        <a:pt x="881" y="483"/>
                        <a:pt x="796" y="286"/>
                      </a:cubicBezTo>
                      <a:close/>
                      <a:moveTo>
                        <a:pt x="316" y="150"/>
                      </a:moveTo>
                      <a:cubicBezTo>
                        <a:pt x="475" y="81"/>
                        <a:pt x="661" y="155"/>
                        <a:pt x="730" y="315"/>
                      </a:cubicBezTo>
                      <a:cubicBezTo>
                        <a:pt x="800" y="474"/>
                        <a:pt x="726" y="660"/>
                        <a:pt x="566" y="730"/>
                      </a:cubicBezTo>
                      <a:cubicBezTo>
                        <a:pt x="407" y="799"/>
                        <a:pt x="221" y="725"/>
                        <a:pt x="151" y="565"/>
                      </a:cubicBezTo>
                      <a:cubicBezTo>
                        <a:pt x="82" y="406"/>
                        <a:pt x="156" y="220"/>
                        <a:pt x="316" y="1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9"/>
                <p:cNvSpPr/>
                <p:nvPr/>
              </p:nvSpPr>
              <p:spPr>
                <a:xfrm>
                  <a:off x="6681073" y="3075034"/>
                  <a:ext cx="584733" cy="58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132" extrusionOk="0">
                      <a:moveTo>
                        <a:pt x="1642" y="0"/>
                      </a:moveTo>
                      <a:cubicBezTo>
                        <a:pt x="490" y="0"/>
                        <a:pt x="490" y="0"/>
                        <a:pt x="490" y="0"/>
                      </a:cubicBezTo>
                      <a:cubicBezTo>
                        <a:pt x="219" y="0"/>
                        <a:pt x="0" y="219"/>
                        <a:pt x="0" y="490"/>
                      </a:cubicBezTo>
                      <a:cubicBezTo>
                        <a:pt x="0" y="1643"/>
                        <a:pt x="0" y="1643"/>
                        <a:pt x="0" y="1643"/>
                      </a:cubicBezTo>
                      <a:cubicBezTo>
                        <a:pt x="0" y="1913"/>
                        <a:pt x="219" y="2132"/>
                        <a:pt x="490" y="2132"/>
                      </a:cubicBezTo>
                      <a:cubicBezTo>
                        <a:pt x="1642" y="2132"/>
                        <a:pt x="1642" y="2132"/>
                        <a:pt x="1642" y="2132"/>
                      </a:cubicBezTo>
                      <a:cubicBezTo>
                        <a:pt x="1913" y="2132"/>
                        <a:pt x="2132" y="1913"/>
                        <a:pt x="2132" y="1643"/>
                      </a:cubicBezTo>
                      <a:cubicBezTo>
                        <a:pt x="2132" y="490"/>
                        <a:pt x="2132" y="490"/>
                        <a:pt x="2132" y="490"/>
                      </a:cubicBezTo>
                      <a:cubicBezTo>
                        <a:pt x="2132" y="219"/>
                        <a:pt x="1913" y="0"/>
                        <a:pt x="16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9"/>
                <p:cNvSpPr/>
                <p:nvPr/>
              </p:nvSpPr>
              <p:spPr>
                <a:xfrm>
                  <a:off x="6798092" y="3195710"/>
                  <a:ext cx="350511" cy="345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1260" extrusionOk="0">
                      <a:moveTo>
                        <a:pt x="1096" y="1073"/>
                      </a:moveTo>
                      <a:cubicBezTo>
                        <a:pt x="1142" y="1025"/>
                        <a:pt x="1180" y="971"/>
                        <a:pt x="1210" y="910"/>
                      </a:cubicBezTo>
                      <a:cubicBezTo>
                        <a:pt x="1211" y="909"/>
                        <a:pt x="1211" y="909"/>
                        <a:pt x="1211" y="909"/>
                      </a:cubicBezTo>
                      <a:cubicBezTo>
                        <a:pt x="1115" y="862"/>
                        <a:pt x="1115" y="862"/>
                        <a:pt x="1115" y="862"/>
                      </a:cubicBezTo>
                      <a:cubicBezTo>
                        <a:pt x="1140" y="811"/>
                        <a:pt x="1156" y="757"/>
                        <a:pt x="1163" y="704"/>
                      </a:cubicBezTo>
                      <a:cubicBezTo>
                        <a:pt x="1269" y="718"/>
                        <a:pt x="1269" y="718"/>
                        <a:pt x="1269" y="718"/>
                      </a:cubicBezTo>
                      <a:cubicBezTo>
                        <a:pt x="1278" y="652"/>
                        <a:pt x="1277" y="586"/>
                        <a:pt x="1265" y="520"/>
                      </a:cubicBezTo>
                      <a:cubicBezTo>
                        <a:pt x="1160" y="538"/>
                        <a:pt x="1160" y="538"/>
                        <a:pt x="1160" y="538"/>
                      </a:cubicBezTo>
                      <a:cubicBezTo>
                        <a:pt x="1150" y="484"/>
                        <a:pt x="1132" y="431"/>
                        <a:pt x="1106" y="382"/>
                      </a:cubicBezTo>
                      <a:cubicBezTo>
                        <a:pt x="1200" y="332"/>
                        <a:pt x="1200" y="332"/>
                        <a:pt x="1200" y="332"/>
                      </a:cubicBezTo>
                      <a:cubicBezTo>
                        <a:pt x="1169" y="273"/>
                        <a:pt x="1129" y="219"/>
                        <a:pt x="1081" y="173"/>
                      </a:cubicBezTo>
                      <a:cubicBezTo>
                        <a:pt x="1007" y="250"/>
                        <a:pt x="1007" y="250"/>
                        <a:pt x="1007" y="250"/>
                      </a:cubicBezTo>
                      <a:cubicBezTo>
                        <a:pt x="968" y="212"/>
                        <a:pt x="923" y="180"/>
                        <a:pt x="872" y="155"/>
                      </a:cubicBezTo>
                      <a:cubicBezTo>
                        <a:pt x="872" y="155"/>
                        <a:pt x="871" y="155"/>
                        <a:pt x="871" y="155"/>
                      </a:cubicBezTo>
                      <a:cubicBezTo>
                        <a:pt x="918" y="59"/>
                        <a:pt x="918" y="59"/>
                        <a:pt x="918" y="59"/>
                      </a:cubicBezTo>
                      <a:cubicBezTo>
                        <a:pt x="858" y="29"/>
                        <a:pt x="794" y="10"/>
                        <a:pt x="728" y="0"/>
                      </a:cubicBezTo>
                      <a:cubicBezTo>
                        <a:pt x="713" y="106"/>
                        <a:pt x="713" y="106"/>
                        <a:pt x="713" y="106"/>
                      </a:cubicBezTo>
                      <a:cubicBezTo>
                        <a:pt x="657" y="99"/>
                        <a:pt x="602" y="100"/>
                        <a:pt x="547" y="109"/>
                      </a:cubicBezTo>
                      <a:cubicBezTo>
                        <a:pt x="529" y="4"/>
                        <a:pt x="529" y="4"/>
                        <a:pt x="529" y="4"/>
                      </a:cubicBezTo>
                      <a:cubicBezTo>
                        <a:pt x="463" y="16"/>
                        <a:pt x="400" y="37"/>
                        <a:pt x="341" y="69"/>
                      </a:cubicBezTo>
                      <a:cubicBezTo>
                        <a:pt x="391" y="163"/>
                        <a:pt x="391" y="163"/>
                        <a:pt x="391" y="163"/>
                      </a:cubicBezTo>
                      <a:cubicBezTo>
                        <a:pt x="342" y="189"/>
                        <a:pt x="298" y="222"/>
                        <a:pt x="259" y="262"/>
                      </a:cubicBezTo>
                      <a:cubicBezTo>
                        <a:pt x="182" y="188"/>
                        <a:pt x="182" y="188"/>
                        <a:pt x="182" y="188"/>
                      </a:cubicBezTo>
                      <a:cubicBezTo>
                        <a:pt x="136" y="236"/>
                        <a:pt x="98" y="290"/>
                        <a:pt x="68" y="350"/>
                      </a:cubicBezTo>
                      <a:cubicBezTo>
                        <a:pt x="68" y="351"/>
                        <a:pt x="68" y="351"/>
                        <a:pt x="68" y="351"/>
                      </a:cubicBezTo>
                      <a:cubicBezTo>
                        <a:pt x="164" y="397"/>
                        <a:pt x="164" y="397"/>
                        <a:pt x="164" y="397"/>
                      </a:cubicBezTo>
                      <a:cubicBezTo>
                        <a:pt x="139" y="449"/>
                        <a:pt x="123" y="502"/>
                        <a:pt x="115" y="556"/>
                      </a:cubicBezTo>
                      <a:cubicBezTo>
                        <a:pt x="9" y="541"/>
                        <a:pt x="9" y="541"/>
                        <a:pt x="9" y="541"/>
                      </a:cubicBezTo>
                      <a:cubicBezTo>
                        <a:pt x="0" y="607"/>
                        <a:pt x="1" y="674"/>
                        <a:pt x="13" y="740"/>
                      </a:cubicBezTo>
                      <a:cubicBezTo>
                        <a:pt x="118" y="721"/>
                        <a:pt x="118" y="721"/>
                        <a:pt x="118" y="721"/>
                      </a:cubicBezTo>
                      <a:cubicBezTo>
                        <a:pt x="128" y="776"/>
                        <a:pt x="146" y="829"/>
                        <a:pt x="172" y="878"/>
                      </a:cubicBezTo>
                      <a:cubicBezTo>
                        <a:pt x="77" y="928"/>
                        <a:pt x="77" y="928"/>
                        <a:pt x="77" y="928"/>
                      </a:cubicBezTo>
                      <a:cubicBezTo>
                        <a:pt x="108" y="987"/>
                        <a:pt x="149" y="1041"/>
                        <a:pt x="196" y="1087"/>
                      </a:cubicBezTo>
                      <a:cubicBezTo>
                        <a:pt x="271" y="1010"/>
                        <a:pt x="271" y="1010"/>
                        <a:pt x="271" y="1010"/>
                      </a:cubicBezTo>
                      <a:cubicBezTo>
                        <a:pt x="310" y="1048"/>
                        <a:pt x="355" y="1080"/>
                        <a:pt x="406" y="1105"/>
                      </a:cubicBezTo>
                      <a:cubicBezTo>
                        <a:pt x="406" y="1105"/>
                        <a:pt x="406" y="1105"/>
                        <a:pt x="406" y="1105"/>
                      </a:cubicBezTo>
                      <a:cubicBezTo>
                        <a:pt x="359" y="1201"/>
                        <a:pt x="359" y="1201"/>
                        <a:pt x="359" y="1201"/>
                      </a:cubicBezTo>
                      <a:cubicBezTo>
                        <a:pt x="419" y="1231"/>
                        <a:pt x="483" y="1251"/>
                        <a:pt x="549" y="1260"/>
                      </a:cubicBezTo>
                      <a:cubicBezTo>
                        <a:pt x="564" y="1154"/>
                        <a:pt x="564" y="1154"/>
                        <a:pt x="564" y="1154"/>
                      </a:cubicBezTo>
                      <a:cubicBezTo>
                        <a:pt x="620" y="1162"/>
                        <a:pt x="676" y="1161"/>
                        <a:pt x="730" y="1151"/>
                      </a:cubicBezTo>
                      <a:cubicBezTo>
                        <a:pt x="748" y="1257"/>
                        <a:pt x="748" y="1257"/>
                        <a:pt x="748" y="1257"/>
                      </a:cubicBezTo>
                      <a:cubicBezTo>
                        <a:pt x="814" y="1245"/>
                        <a:pt x="877" y="1224"/>
                        <a:pt x="936" y="1192"/>
                      </a:cubicBezTo>
                      <a:cubicBezTo>
                        <a:pt x="886" y="1098"/>
                        <a:pt x="886" y="1098"/>
                        <a:pt x="886" y="1098"/>
                      </a:cubicBezTo>
                      <a:cubicBezTo>
                        <a:pt x="935" y="1072"/>
                        <a:pt x="980" y="1039"/>
                        <a:pt x="1019" y="999"/>
                      </a:cubicBezTo>
                      <a:lnTo>
                        <a:pt x="1096" y="1073"/>
                      </a:lnTo>
                      <a:close/>
                      <a:moveTo>
                        <a:pt x="516" y="881"/>
                      </a:moveTo>
                      <a:cubicBezTo>
                        <a:pt x="378" y="813"/>
                        <a:pt x="320" y="645"/>
                        <a:pt x="388" y="507"/>
                      </a:cubicBezTo>
                      <a:cubicBezTo>
                        <a:pt x="456" y="369"/>
                        <a:pt x="624" y="312"/>
                        <a:pt x="762" y="379"/>
                      </a:cubicBezTo>
                      <a:cubicBezTo>
                        <a:pt x="900" y="447"/>
                        <a:pt x="958" y="615"/>
                        <a:pt x="890" y="753"/>
                      </a:cubicBezTo>
                      <a:cubicBezTo>
                        <a:pt x="822" y="892"/>
                        <a:pt x="654" y="949"/>
                        <a:pt x="516" y="8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9"/>
                <p:cNvSpPr/>
                <p:nvPr/>
              </p:nvSpPr>
              <p:spPr>
                <a:xfrm>
                  <a:off x="5423113" y="3184739"/>
                  <a:ext cx="510681" cy="5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862" extrusionOk="0">
                      <a:moveTo>
                        <a:pt x="931" y="931"/>
                      </a:moveTo>
                      <a:cubicBezTo>
                        <a:pt x="589" y="65"/>
                        <a:pt x="589" y="65"/>
                        <a:pt x="589" y="65"/>
                      </a:cubicBezTo>
                      <a:cubicBezTo>
                        <a:pt x="695" y="23"/>
                        <a:pt x="810" y="0"/>
                        <a:pt x="931" y="0"/>
                      </a:cubicBezTo>
                      <a:cubicBezTo>
                        <a:pt x="1445" y="0"/>
                        <a:pt x="1862" y="417"/>
                        <a:pt x="1862" y="931"/>
                      </a:cubicBezTo>
                      <a:cubicBezTo>
                        <a:pt x="1862" y="1445"/>
                        <a:pt x="1445" y="1862"/>
                        <a:pt x="931" y="1862"/>
                      </a:cubicBezTo>
                      <a:cubicBezTo>
                        <a:pt x="417" y="1862"/>
                        <a:pt x="0" y="1445"/>
                        <a:pt x="0" y="931"/>
                      </a:cubicBezTo>
                      <a:cubicBezTo>
                        <a:pt x="0" y="878"/>
                        <a:pt x="4" y="827"/>
                        <a:pt x="13" y="777"/>
                      </a:cubicBezTo>
                      <a:lnTo>
                        <a:pt x="931" y="9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9"/>
                <p:cNvSpPr/>
                <p:nvPr/>
              </p:nvSpPr>
              <p:spPr>
                <a:xfrm>
                  <a:off x="5382888" y="3170112"/>
                  <a:ext cx="251775" cy="237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866" extrusionOk="0">
                      <a:moveTo>
                        <a:pt x="0" y="712"/>
                      </a:moveTo>
                      <a:cubicBezTo>
                        <a:pt x="54" y="386"/>
                        <a:pt x="277" y="118"/>
                        <a:pt x="576" y="0"/>
                      </a:cubicBezTo>
                      <a:cubicBezTo>
                        <a:pt x="918" y="866"/>
                        <a:pt x="918" y="866"/>
                        <a:pt x="918" y="866"/>
                      </a:cubicBezTo>
                      <a:lnTo>
                        <a:pt x="0" y="7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9"/>
                <p:cNvSpPr/>
                <p:nvPr/>
              </p:nvSpPr>
              <p:spPr>
                <a:xfrm>
                  <a:off x="5390202" y="3758864"/>
                  <a:ext cx="36852" cy="36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39" extrusionOk="0">
                      <a:moveTo>
                        <a:pt x="135" y="139"/>
                      </a:moveTo>
                      <a:cubicBezTo>
                        <a:pt x="3" y="139"/>
                        <a:pt x="3" y="139"/>
                        <a:pt x="3" y="139"/>
                      </a:cubicBezTo>
                      <a:cubicBezTo>
                        <a:pt x="1" y="139"/>
                        <a:pt x="0" y="138"/>
                        <a:pt x="0" y="13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2"/>
                        <a:pt x="139" y="4"/>
                      </a:cubicBezTo>
                      <a:cubicBezTo>
                        <a:pt x="139" y="135"/>
                        <a:pt x="139" y="135"/>
                        <a:pt x="139" y="135"/>
                      </a:cubicBezTo>
                      <a:cubicBezTo>
                        <a:pt x="139" y="138"/>
                        <a:pt x="137" y="139"/>
                        <a:pt x="135" y="13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9"/>
                <p:cNvSpPr/>
                <p:nvPr/>
              </p:nvSpPr>
              <p:spPr>
                <a:xfrm>
                  <a:off x="5452368" y="3773491"/>
                  <a:ext cx="160401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9"/>
                <p:cNvSpPr/>
                <p:nvPr/>
              </p:nvSpPr>
              <p:spPr>
                <a:xfrm>
                  <a:off x="5697378" y="3758864"/>
                  <a:ext cx="37118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13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0" y="138"/>
                        <a:pt x="2" y="139"/>
                        <a:pt x="4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8" y="139"/>
                        <a:pt x="140" y="138"/>
                        <a:pt x="140" y="136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40" y="2"/>
                        <a:pt x="138" y="0"/>
                        <a:pt x="136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9"/>
                <p:cNvSpPr/>
                <p:nvPr/>
              </p:nvSpPr>
              <p:spPr>
                <a:xfrm>
                  <a:off x="5759544" y="3773491"/>
                  <a:ext cx="165930" cy="1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6" extrusionOk="0">
                      <a:moveTo>
                        <a:pt x="587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587" y="0"/>
                        <a:pt x="587" y="0"/>
                        <a:pt x="587" y="0"/>
                      </a:cubicBezTo>
                      <a:cubicBezTo>
                        <a:pt x="597" y="0"/>
                        <a:pt x="605" y="8"/>
                        <a:pt x="605" y="18"/>
                      </a:cubicBezTo>
                      <a:cubicBezTo>
                        <a:pt x="605" y="28"/>
                        <a:pt x="597" y="36"/>
                        <a:pt x="587" y="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9"/>
                <p:cNvSpPr/>
                <p:nvPr/>
              </p:nvSpPr>
              <p:spPr>
                <a:xfrm>
                  <a:off x="7046759" y="1762227"/>
                  <a:ext cx="10971" cy="2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02" extrusionOk="0">
                      <a:moveTo>
                        <a:pt x="20" y="102"/>
                      </a:moveTo>
                      <a:cubicBezTo>
                        <a:pt x="9" y="102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1" y="0"/>
                        <a:pt x="40" y="9"/>
                        <a:pt x="40" y="21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40" y="93"/>
                        <a:pt x="31" y="102"/>
                        <a:pt x="20" y="1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9"/>
                <p:cNvSpPr/>
                <p:nvPr/>
              </p:nvSpPr>
              <p:spPr>
                <a:xfrm>
                  <a:off x="6589651" y="1831707"/>
                  <a:ext cx="475576" cy="110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4028" extrusionOk="0">
                      <a:moveTo>
                        <a:pt x="1378" y="4028"/>
                      </a:moveTo>
                      <a:cubicBezTo>
                        <a:pt x="1296" y="4028"/>
                        <a:pt x="1296" y="4028"/>
                        <a:pt x="1296" y="4028"/>
                      </a:cubicBezTo>
                      <a:cubicBezTo>
                        <a:pt x="1284" y="4028"/>
                        <a:pt x="1275" y="4019"/>
                        <a:pt x="1275" y="4008"/>
                      </a:cubicBezTo>
                      <a:cubicBezTo>
                        <a:pt x="1275" y="3996"/>
                        <a:pt x="1284" y="3987"/>
                        <a:pt x="1296" y="3987"/>
                      </a:cubicBezTo>
                      <a:cubicBezTo>
                        <a:pt x="1378" y="3987"/>
                        <a:pt x="1378" y="3987"/>
                        <a:pt x="1378" y="3987"/>
                      </a:cubicBezTo>
                      <a:cubicBezTo>
                        <a:pt x="1390" y="3987"/>
                        <a:pt x="1401" y="3987"/>
                        <a:pt x="1413" y="3985"/>
                      </a:cubicBezTo>
                      <a:cubicBezTo>
                        <a:pt x="1424" y="3984"/>
                        <a:pt x="1434" y="3992"/>
                        <a:pt x="1435" y="4003"/>
                      </a:cubicBezTo>
                      <a:cubicBezTo>
                        <a:pt x="1436" y="4015"/>
                        <a:pt x="1428" y="4025"/>
                        <a:pt x="1417" y="4026"/>
                      </a:cubicBezTo>
                      <a:cubicBezTo>
                        <a:pt x="1404" y="4027"/>
                        <a:pt x="1391" y="4028"/>
                        <a:pt x="1378" y="4028"/>
                      </a:cubicBezTo>
                      <a:close/>
                      <a:moveTo>
                        <a:pt x="1096" y="4028"/>
                      </a:moveTo>
                      <a:cubicBezTo>
                        <a:pt x="977" y="4028"/>
                        <a:pt x="977" y="4028"/>
                        <a:pt x="977" y="4028"/>
                      </a:cubicBezTo>
                      <a:cubicBezTo>
                        <a:pt x="966" y="4028"/>
                        <a:pt x="956" y="4019"/>
                        <a:pt x="956" y="4008"/>
                      </a:cubicBezTo>
                      <a:cubicBezTo>
                        <a:pt x="956" y="3996"/>
                        <a:pt x="966" y="3987"/>
                        <a:pt x="977" y="3987"/>
                      </a:cubicBezTo>
                      <a:cubicBezTo>
                        <a:pt x="1096" y="3987"/>
                        <a:pt x="1096" y="3987"/>
                        <a:pt x="1096" y="3987"/>
                      </a:cubicBezTo>
                      <a:cubicBezTo>
                        <a:pt x="1108" y="3987"/>
                        <a:pt x="1117" y="3996"/>
                        <a:pt x="1117" y="4008"/>
                      </a:cubicBezTo>
                      <a:cubicBezTo>
                        <a:pt x="1117" y="4019"/>
                        <a:pt x="1108" y="4028"/>
                        <a:pt x="1096" y="4028"/>
                      </a:cubicBezTo>
                      <a:close/>
                      <a:moveTo>
                        <a:pt x="778" y="4028"/>
                      </a:moveTo>
                      <a:cubicBezTo>
                        <a:pt x="658" y="4028"/>
                        <a:pt x="658" y="4028"/>
                        <a:pt x="658" y="4028"/>
                      </a:cubicBezTo>
                      <a:cubicBezTo>
                        <a:pt x="647" y="4028"/>
                        <a:pt x="638" y="4019"/>
                        <a:pt x="638" y="4008"/>
                      </a:cubicBezTo>
                      <a:cubicBezTo>
                        <a:pt x="638" y="3996"/>
                        <a:pt x="647" y="3987"/>
                        <a:pt x="658" y="3987"/>
                      </a:cubicBezTo>
                      <a:cubicBezTo>
                        <a:pt x="778" y="3987"/>
                        <a:pt x="778" y="3987"/>
                        <a:pt x="778" y="3987"/>
                      </a:cubicBezTo>
                      <a:cubicBezTo>
                        <a:pt x="789" y="3987"/>
                        <a:pt x="798" y="3996"/>
                        <a:pt x="798" y="4008"/>
                      </a:cubicBezTo>
                      <a:cubicBezTo>
                        <a:pt x="798" y="4019"/>
                        <a:pt x="789" y="4028"/>
                        <a:pt x="778" y="4028"/>
                      </a:cubicBezTo>
                      <a:close/>
                      <a:moveTo>
                        <a:pt x="459" y="4028"/>
                      </a:moveTo>
                      <a:cubicBezTo>
                        <a:pt x="340" y="4028"/>
                        <a:pt x="340" y="4028"/>
                        <a:pt x="340" y="4028"/>
                      </a:cubicBezTo>
                      <a:cubicBezTo>
                        <a:pt x="328" y="4028"/>
                        <a:pt x="319" y="4019"/>
                        <a:pt x="319" y="4008"/>
                      </a:cubicBezTo>
                      <a:cubicBezTo>
                        <a:pt x="319" y="3996"/>
                        <a:pt x="328" y="3987"/>
                        <a:pt x="340" y="3987"/>
                      </a:cubicBezTo>
                      <a:cubicBezTo>
                        <a:pt x="459" y="3987"/>
                        <a:pt x="459" y="3987"/>
                        <a:pt x="459" y="3987"/>
                      </a:cubicBezTo>
                      <a:cubicBezTo>
                        <a:pt x="470" y="3987"/>
                        <a:pt x="479" y="3996"/>
                        <a:pt x="479" y="4008"/>
                      </a:cubicBezTo>
                      <a:cubicBezTo>
                        <a:pt x="479" y="4019"/>
                        <a:pt x="470" y="4028"/>
                        <a:pt x="459" y="4028"/>
                      </a:cubicBezTo>
                      <a:close/>
                      <a:moveTo>
                        <a:pt x="140" y="4028"/>
                      </a:moveTo>
                      <a:cubicBezTo>
                        <a:pt x="21" y="4028"/>
                        <a:pt x="21" y="4028"/>
                        <a:pt x="21" y="4028"/>
                      </a:cubicBezTo>
                      <a:cubicBezTo>
                        <a:pt x="10" y="4028"/>
                        <a:pt x="0" y="4019"/>
                        <a:pt x="0" y="4008"/>
                      </a:cubicBezTo>
                      <a:cubicBezTo>
                        <a:pt x="0" y="3996"/>
                        <a:pt x="10" y="3987"/>
                        <a:pt x="21" y="3987"/>
                      </a:cubicBezTo>
                      <a:cubicBezTo>
                        <a:pt x="140" y="3987"/>
                        <a:pt x="140" y="3987"/>
                        <a:pt x="140" y="3987"/>
                      </a:cubicBezTo>
                      <a:cubicBezTo>
                        <a:pt x="152" y="3987"/>
                        <a:pt x="161" y="3996"/>
                        <a:pt x="161" y="4008"/>
                      </a:cubicBezTo>
                      <a:cubicBezTo>
                        <a:pt x="161" y="4019"/>
                        <a:pt x="152" y="4028"/>
                        <a:pt x="140" y="4028"/>
                      </a:cubicBezTo>
                      <a:close/>
                      <a:moveTo>
                        <a:pt x="1595" y="3948"/>
                      </a:moveTo>
                      <a:cubicBezTo>
                        <a:pt x="1589" y="3948"/>
                        <a:pt x="1584" y="3946"/>
                        <a:pt x="1580" y="3941"/>
                      </a:cubicBezTo>
                      <a:cubicBezTo>
                        <a:pt x="1572" y="3933"/>
                        <a:pt x="1573" y="3920"/>
                        <a:pt x="1582" y="3912"/>
                      </a:cubicBezTo>
                      <a:cubicBezTo>
                        <a:pt x="1611" y="3888"/>
                        <a:pt x="1635" y="3859"/>
                        <a:pt x="1653" y="3826"/>
                      </a:cubicBezTo>
                      <a:cubicBezTo>
                        <a:pt x="1659" y="3817"/>
                        <a:pt x="1671" y="3813"/>
                        <a:pt x="1681" y="3819"/>
                      </a:cubicBezTo>
                      <a:cubicBezTo>
                        <a:pt x="1691" y="3824"/>
                        <a:pt x="1694" y="3837"/>
                        <a:pt x="1689" y="3847"/>
                      </a:cubicBezTo>
                      <a:cubicBezTo>
                        <a:pt x="1668" y="3883"/>
                        <a:pt x="1641" y="3916"/>
                        <a:pt x="1608" y="3944"/>
                      </a:cubicBezTo>
                      <a:cubicBezTo>
                        <a:pt x="1604" y="3947"/>
                        <a:pt x="1600" y="3948"/>
                        <a:pt x="1595" y="3948"/>
                      </a:cubicBezTo>
                      <a:close/>
                      <a:moveTo>
                        <a:pt x="1714" y="3665"/>
                      </a:moveTo>
                      <a:cubicBezTo>
                        <a:pt x="1703" y="3665"/>
                        <a:pt x="1694" y="3656"/>
                        <a:pt x="1694" y="3645"/>
                      </a:cubicBezTo>
                      <a:cubicBezTo>
                        <a:pt x="1694" y="3525"/>
                        <a:pt x="1694" y="3525"/>
                        <a:pt x="1694" y="3525"/>
                      </a:cubicBezTo>
                      <a:cubicBezTo>
                        <a:pt x="1694" y="3514"/>
                        <a:pt x="1703" y="3505"/>
                        <a:pt x="1714" y="3505"/>
                      </a:cubicBezTo>
                      <a:cubicBezTo>
                        <a:pt x="1725" y="3505"/>
                        <a:pt x="1734" y="3514"/>
                        <a:pt x="1734" y="3525"/>
                      </a:cubicBezTo>
                      <a:cubicBezTo>
                        <a:pt x="1734" y="3645"/>
                        <a:pt x="1734" y="3645"/>
                        <a:pt x="1734" y="3645"/>
                      </a:cubicBezTo>
                      <a:cubicBezTo>
                        <a:pt x="1734" y="3656"/>
                        <a:pt x="1725" y="3665"/>
                        <a:pt x="1714" y="3665"/>
                      </a:cubicBezTo>
                      <a:close/>
                      <a:moveTo>
                        <a:pt x="1714" y="3347"/>
                      </a:moveTo>
                      <a:cubicBezTo>
                        <a:pt x="1703" y="3347"/>
                        <a:pt x="1694" y="3337"/>
                        <a:pt x="1694" y="3326"/>
                      </a:cubicBezTo>
                      <a:cubicBezTo>
                        <a:pt x="1694" y="3207"/>
                        <a:pt x="1694" y="3207"/>
                        <a:pt x="1694" y="3207"/>
                      </a:cubicBezTo>
                      <a:cubicBezTo>
                        <a:pt x="1694" y="3195"/>
                        <a:pt x="1703" y="3186"/>
                        <a:pt x="1714" y="3186"/>
                      </a:cubicBezTo>
                      <a:cubicBezTo>
                        <a:pt x="1725" y="3186"/>
                        <a:pt x="1734" y="3195"/>
                        <a:pt x="1734" y="3207"/>
                      </a:cubicBezTo>
                      <a:cubicBezTo>
                        <a:pt x="1734" y="3326"/>
                        <a:pt x="1734" y="3326"/>
                        <a:pt x="1734" y="3326"/>
                      </a:cubicBezTo>
                      <a:cubicBezTo>
                        <a:pt x="1734" y="3337"/>
                        <a:pt x="1725" y="3347"/>
                        <a:pt x="1714" y="3347"/>
                      </a:cubicBezTo>
                      <a:close/>
                      <a:moveTo>
                        <a:pt x="1714" y="3028"/>
                      </a:moveTo>
                      <a:cubicBezTo>
                        <a:pt x="1703" y="3028"/>
                        <a:pt x="1694" y="3019"/>
                        <a:pt x="1694" y="3007"/>
                      </a:cubicBezTo>
                      <a:cubicBezTo>
                        <a:pt x="1694" y="2888"/>
                        <a:pt x="1694" y="2888"/>
                        <a:pt x="1694" y="2888"/>
                      </a:cubicBezTo>
                      <a:cubicBezTo>
                        <a:pt x="1694" y="2877"/>
                        <a:pt x="1703" y="2867"/>
                        <a:pt x="1714" y="2867"/>
                      </a:cubicBezTo>
                      <a:cubicBezTo>
                        <a:pt x="1725" y="2867"/>
                        <a:pt x="1734" y="2877"/>
                        <a:pt x="1734" y="2888"/>
                      </a:cubicBezTo>
                      <a:cubicBezTo>
                        <a:pt x="1734" y="3007"/>
                        <a:pt x="1734" y="3007"/>
                        <a:pt x="1734" y="3007"/>
                      </a:cubicBezTo>
                      <a:cubicBezTo>
                        <a:pt x="1734" y="3019"/>
                        <a:pt x="1725" y="3028"/>
                        <a:pt x="1714" y="3028"/>
                      </a:cubicBezTo>
                      <a:close/>
                      <a:moveTo>
                        <a:pt x="1714" y="2709"/>
                      </a:moveTo>
                      <a:cubicBezTo>
                        <a:pt x="1703" y="2709"/>
                        <a:pt x="1694" y="2700"/>
                        <a:pt x="1694" y="2689"/>
                      </a:cubicBezTo>
                      <a:cubicBezTo>
                        <a:pt x="1694" y="2569"/>
                        <a:pt x="1694" y="2569"/>
                        <a:pt x="1694" y="2569"/>
                      </a:cubicBezTo>
                      <a:cubicBezTo>
                        <a:pt x="1694" y="2558"/>
                        <a:pt x="1703" y="2549"/>
                        <a:pt x="1714" y="2549"/>
                      </a:cubicBezTo>
                      <a:cubicBezTo>
                        <a:pt x="1725" y="2549"/>
                        <a:pt x="1734" y="2558"/>
                        <a:pt x="1734" y="2569"/>
                      </a:cubicBezTo>
                      <a:cubicBezTo>
                        <a:pt x="1734" y="2689"/>
                        <a:pt x="1734" y="2689"/>
                        <a:pt x="1734" y="2689"/>
                      </a:cubicBezTo>
                      <a:cubicBezTo>
                        <a:pt x="1734" y="2700"/>
                        <a:pt x="1725" y="2709"/>
                        <a:pt x="1714" y="2709"/>
                      </a:cubicBezTo>
                      <a:close/>
                      <a:moveTo>
                        <a:pt x="1714" y="2391"/>
                      </a:moveTo>
                      <a:cubicBezTo>
                        <a:pt x="1703" y="2391"/>
                        <a:pt x="1694" y="2381"/>
                        <a:pt x="1694" y="2370"/>
                      </a:cubicBezTo>
                      <a:cubicBezTo>
                        <a:pt x="1694" y="2251"/>
                        <a:pt x="1694" y="2251"/>
                        <a:pt x="1694" y="2251"/>
                      </a:cubicBezTo>
                      <a:cubicBezTo>
                        <a:pt x="1694" y="2239"/>
                        <a:pt x="1703" y="2230"/>
                        <a:pt x="1714" y="2230"/>
                      </a:cubicBezTo>
                      <a:cubicBezTo>
                        <a:pt x="1725" y="2230"/>
                        <a:pt x="1734" y="2239"/>
                        <a:pt x="1734" y="2251"/>
                      </a:cubicBezTo>
                      <a:cubicBezTo>
                        <a:pt x="1734" y="2370"/>
                        <a:pt x="1734" y="2370"/>
                        <a:pt x="1734" y="2370"/>
                      </a:cubicBezTo>
                      <a:cubicBezTo>
                        <a:pt x="1734" y="2381"/>
                        <a:pt x="1725" y="2391"/>
                        <a:pt x="1714" y="2391"/>
                      </a:cubicBezTo>
                      <a:close/>
                      <a:moveTo>
                        <a:pt x="1714" y="2072"/>
                      </a:moveTo>
                      <a:cubicBezTo>
                        <a:pt x="1703" y="2072"/>
                        <a:pt x="1694" y="2063"/>
                        <a:pt x="1694" y="2051"/>
                      </a:cubicBezTo>
                      <a:cubicBezTo>
                        <a:pt x="1694" y="1932"/>
                        <a:pt x="1694" y="1932"/>
                        <a:pt x="1694" y="1932"/>
                      </a:cubicBezTo>
                      <a:cubicBezTo>
                        <a:pt x="1694" y="1921"/>
                        <a:pt x="1703" y="1912"/>
                        <a:pt x="1714" y="1912"/>
                      </a:cubicBezTo>
                      <a:cubicBezTo>
                        <a:pt x="1725" y="1912"/>
                        <a:pt x="1734" y="1921"/>
                        <a:pt x="1734" y="1932"/>
                      </a:cubicBezTo>
                      <a:cubicBezTo>
                        <a:pt x="1734" y="2051"/>
                        <a:pt x="1734" y="2051"/>
                        <a:pt x="1734" y="2051"/>
                      </a:cubicBezTo>
                      <a:cubicBezTo>
                        <a:pt x="1734" y="2063"/>
                        <a:pt x="1725" y="2072"/>
                        <a:pt x="1714" y="2072"/>
                      </a:cubicBezTo>
                      <a:close/>
                      <a:moveTo>
                        <a:pt x="1714" y="1753"/>
                      </a:moveTo>
                      <a:cubicBezTo>
                        <a:pt x="1703" y="1753"/>
                        <a:pt x="1694" y="1744"/>
                        <a:pt x="1694" y="1733"/>
                      </a:cubicBezTo>
                      <a:cubicBezTo>
                        <a:pt x="1694" y="1613"/>
                        <a:pt x="1694" y="1613"/>
                        <a:pt x="1694" y="1613"/>
                      </a:cubicBezTo>
                      <a:cubicBezTo>
                        <a:pt x="1694" y="1602"/>
                        <a:pt x="1703" y="1593"/>
                        <a:pt x="1714" y="1593"/>
                      </a:cubicBezTo>
                      <a:cubicBezTo>
                        <a:pt x="1725" y="1593"/>
                        <a:pt x="1734" y="1602"/>
                        <a:pt x="1734" y="1613"/>
                      </a:cubicBezTo>
                      <a:cubicBezTo>
                        <a:pt x="1734" y="1733"/>
                        <a:pt x="1734" y="1733"/>
                        <a:pt x="1734" y="1733"/>
                      </a:cubicBezTo>
                      <a:cubicBezTo>
                        <a:pt x="1734" y="1744"/>
                        <a:pt x="1725" y="1753"/>
                        <a:pt x="1714" y="1753"/>
                      </a:cubicBezTo>
                      <a:close/>
                      <a:moveTo>
                        <a:pt x="1714" y="1435"/>
                      </a:moveTo>
                      <a:cubicBezTo>
                        <a:pt x="1703" y="1435"/>
                        <a:pt x="1694" y="1425"/>
                        <a:pt x="1694" y="1414"/>
                      </a:cubicBezTo>
                      <a:cubicBezTo>
                        <a:pt x="1694" y="1295"/>
                        <a:pt x="1694" y="1295"/>
                        <a:pt x="1694" y="1295"/>
                      </a:cubicBezTo>
                      <a:cubicBezTo>
                        <a:pt x="1694" y="1283"/>
                        <a:pt x="1703" y="1274"/>
                        <a:pt x="1714" y="1274"/>
                      </a:cubicBezTo>
                      <a:cubicBezTo>
                        <a:pt x="1725" y="1274"/>
                        <a:pt x="1734" y="1283"/>
                        <a:pt x="1734" y="1295"/>
                      </a:cubicBezTo>
                      <a:cubicBezTo>
                        <a:pt x="1734" y="1414"/>
                        <a:pt x="1734" y="1414"/>
                        <a:pt x="1734" y="1414"/>
                      </a:cubicBezTo>
                      <a:cubicBezTo>
                        <a:pt x="1734" y="1425"/>
                        <a:pt x="1725" y="1435"/>
                        <a:pt x="1714" y="1435"/>
                      </a:cubicBezTo>
                      <a:close/>
                      <a:moveTo>
                        <a:pt x="1714" y="1116"/>
                      </a:moveTo>
                      <a:cubicBezTo>
                        <a:pt x="1703" y="1116"/>
                        <a:pt x="1694" y="1107"/>
                        <a:pt x="1694" y="1095"/>
                      </a:cubicBezTo>
                      <a:cubicBezTo>
                        <a:pt x="1694" y="976"/>
                        <a:pt x="1694" y="976"/>
                        <a:pt x="1694" y="976"/>
                      </a:cubicBezTo>
                      <a:cubicBezTo>
                        <a:pt x="1694" y="965"/>
                        <a:pt x="1703" y="955"/>
                        <a:pt x="1714" y="955"/>
                      </a:cubicBezTo>
                      <a:cubicBezTo>
                        <a:pt x="1725" y="955"/>
                        <a:pt x="1734" y="965"/>
                        <a:pt x="1734" y="976"/>
                      </a:cubicBezTo>
                      <a:cubicBezTo>
                        <a:pt x="1734" y="1095"/>
                        <a:pt x="1734" y="1095"/>
                        <a:pt x="1734" y="1095"/>
                      </a:cubicBezTo>
                      <a:cubicBezTo>
                        <a:pt x="1734" y="1107"/>
                        <a:pt x="1725" y="1116"/>
                        <a:pt x="1714" y="1116"/>
                      </a:cubicBezTo>
                      <a:close/>
                      <a:moveTo>
                        <a:pt x="1714" y="797"/>
                      </a:moveTo>
                      <a:cubicBezTo>
                        <a:pt x="1703" y="797"/>
                        <a:pt x="1694" y="788"/>
                        <a:pt x="1694" y="777"/>
                      </a:cubicBezTo>
                      <a:cubicBezTo>
                        <a:pt x="1694" y="657"/>
                        <a:pt x="1694" y="657"/>
                        <a:pt x="1694" y="657"/>
                      </a:cubicBezTo>
                      <a:cubicBezTo>
                        <a:pt x="1694" y="646"/>
                        <a:pt x="1703" y="637"/>
                        <a:pt x="1714" y="637"/>
                      </a:cubicBezTo>
                      <a:cubicBezTo>
                        <a:pt x="1725" y="637"/>
                        <a:pt x="1734" y="646"/>
                        <a:pt x="1734" y="657"/>
                      </a:cubicBezTo>
                      <a:cubicBezTo>
                        <a:pt x="1734" y="777"/>
                        <a:pt x="1734" y="777"/>
                        <a:pt x="1734" y="777"/>
                      </a:cubicBezTo>
                      <a:cubicBezTo>
                        <a:pt x="1734" y="788"/>
                        <a:pt x="1725" y="797"/>
                        <a:pt x="1714" y="797"/>
                      </a:cubicBezTo>
                      <a:close/>
                      <a:moveTo>
                        <a:pt x="1714" y="479"/>
                      </a:moveTo>
                      <a:cubicBezTo>
                        <a:pt x="1703" y="479"/>
                        <a:pt x="1694" y="469"/>
                        <a:pt x="1694" y="458"/>
                      </a:cubicBezTo>
                      <a:cubicBezTo>
                        <a:pt x="1694" y="339"/>
                        <a:pt x="1694" y="339"/>
                        <a:pt x="1694" y="339"/>
                      </a:cubicBezTo>
                      <a:cubicBezTo>
                        <a:pt x="1694" y="327"/>
                        <a:pt x="1703" y="318"/>
                        <a:pt x="1714" y="318"/>
                      </a:cubicBezTo>
                      <a:cubicBezTo>
                        <a:pt x="1725" y="318"/>
                        <a:pt x="1734" y="327"/>
                        <a:pt x="1734" y="339"/>
                      </a:cubicBezTo>
                      <a:cubicBezTo>
                        <a:pt x="1734" y="458"/>
                        <a:pt x="1734" y="458"/>
                        <a:pt x="1734" y="458"/>
                      </a:cubicBezTo>
                      <a:cubicBezTo>
                        <a:pt x="1734" y="469"/>
                        <a:pt x="1725" y="479"/>
                        <a:pt x="1714" y="479"/>
                      </a:cubicBezTo>
                      <a:close/>
                      <a:moveTo>
                        <a:pt x="1714" y="160"/>
                      </a:moveTo>
                      <a:cubicBezTo>
                        <a:pt x="1703" y="160"/>
                        <a:pt x="1694" y="151"/>
                        <a:pt x="1694" y="139"/>
                      </a:cubicBezTo>
                      <a:cubicBezTo>
                        <a:pt x="1694" y="20"/>
                        <a:pt x="1694" y="20"/>
                        <a:pt x="1694" y="20"/>
                      </a:cubicBezTo>
                      <a:cubicBezTo>
                        <a:pt x="1694" y="9"/>
                        <a:pt x="1703" y="0"/>
                        <a:pt x="1714" y="0"/>
                      </a:cubicBezTo>
                      <a:cubicBezTo>
                        <a:pt x="1725" y="0"/>
                        <a:pt x="1734" y="9"/>
                        <a:pt x="1734" y="20"/>
                      </a:cubicBezTo>
                      <a:cubicBezTo>
                        <a:pt x="1734" y="139"/>
                        <a:pt x="1734" y="139"/>
                        <a:pt x="1734" y="139"/>
                      </a:cubicBezTo>
                      <a:cubicBezTo>
                        <a:pt x="1734" y="151"/>
                        <a:pt x="1725" y="160"/>
                        <a:pt x="1714" y="1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9"/>
                <p:cNvSpPr/>
                <p:nvPr/>
              </p:nvSpPr>
              <p:spPr>
                <a:xfrm>
                  <a:off x="4647860" y="1992608"/>
                  <a:ext cx="10870" cy="2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103" extrusionOk="0">
                      <a:moveTo>
                        <a:pt x="21" y="103"/>
                      </a:moveTo>
                      <a:cubicBezTo>
                        <a:pt x="9" y="103"/>
                        <a:pt x="0" y="93"/>
                        <a:pt x="0" y="8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9" y="0"/>
                        <a:pt x="21" y="0"/>
                      </a:cubicBezTo>
                      <a:cubicBezTo>
                        <a:pt x="32" y="0"/>
                        <a:pt x="41" y="10"/>
                        <a:pt x="41" y="21"/>
                      </a:cubicBezTo>
                      <a:cubicBezTo>
                        <a:pt x="41" y="82"/>
                        <a:pt x="41" y="82"/>
                        <a:pt x="41" y="82"/>
                      </a:cubicBezTo>
                      <a:cubicBezTo>
                        <a:pt x="41" y="93"/>
                        <a:pt x="32" y="103"/>
                        <a:pt x="21" y="1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9"/>
                <p:cNvSpPr/>
                <p:nvPr/>
              </p:nvSpPr>
              <p:spPr>
                <a:xfrm>
                  <a:off x="4647860" y="2065745"/>
                  <a:ext cx="590218" cy="52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1900" extrusionOk="0">
                      <a:moveTo>
                        <a:pt x="2132" y="1900"/>
                      </a:moveTo>
                      <a:cubicBezTo>
                        <a:pt x="2006" y="1900"/>
                        <a:pt x="2006" y="1900"/>
                        <a:pt x="2006" y="1900"/>
                      </a:cubicBezTo>
                      <a:cubicBezTo>
                        <a:pt x="1995" y="1900"/>
                        <a:pt x="1985" y="1891"/>
                        <a:pt x="1985" y="1879"/>
                      </a:cubicBezTo>
                      <a:cubicBezTo>
                        <a:pt x="1985" y="1868"/>
                        <a:pt x="1995" y="1859"/>
                        <a:pt x="2006" y="1859"/>
                      </a:cubicBezTo>
                      <a:cubicBezTo>
                        <a:pt x="2132" y="1859"/>
                        <a:pt x="2132" y="1859"/>
                        <a:pt x="2132" y="1859"/>
                      </a:cubicBezTo>
                      <a:cubicBezTo>
                        <a:pt x="2143" y="1859"/>
                        <a:pt x="2152" y="1868"/>
                        <a:pt x="2152" y="1879"/>
                      </a:cubicBezTo>
                      <a:cubicBezTo>
                        <a:pt x="2152" y="1891"/>
                        <a:pt x="2143" y="1900"/>
                        <a:pt x="2132" y="1900"/>
                      </a:cubicBezTo>
                      <a:close/>
                      <a:moveTo>
                        <a:pt x="1796" y="1900"/>
                      </a:moveTo>
                      <a:cubicBezTo>
                        <a:pt x="1669" y="1900"/>
                        <a:pt x="1669" y="1900"/>
                        <a:pt x="1669" y="1900"/>
                      </a:cubicBezTo>
                      <a:cubicBezTo>
                        <a:pt x="1658" y="1900"/>
                        <a:pt x="1649" y="1891"/>
                        <a:pt x="1649" y="1879"/>
                      </a:cubicBezTo>
                      <a:cubicBezTo>
                        <a:pt x="1649" y="1868"/>
                        <a:pt x="1658" y="1859"/>
                        <a:pt x="1669" y="1859"/>
                      </a:cubicBezTo>
                      <a:cubicBezTo>
                        <a:pt x="1796" y="1859"/>
                        <a:pt x="1796" y="1859"/>
                        <a:pt x="1796" y="1859"/>
                      </a:cubicBezTo>
                      <a:cubicBezTo>
                        <a:pt x="1807" y="1859"/>
                        <a:pt x="1816" y="1868"/>
                        <a:pt x="1816" y="1879"/>
                      </a:cubicBezTo>
                      <a:cubicBezTo>
                        <a:pt x="1816" y="1891"/>
                        <a:pt x="1807" y="1900"/>
                        <a:pt x="1796" y="1900"/>
                      </a:cubicBezTo>
                      <a:close/>
                      <a:moveTo>
                        <a:pt x="1459" y="1900"/>
                      </a:moveTo>
                      <a:cubicBezTo>
                        <a:pt x="1333" y="1900"/>
                        <a:pt x="1333" y="1900"/>
                        <a:pt x="1333" y="1900"/>
                      </a:cubicBezTo>
                      <a:cubicBezTo>
                        <a:pt x="1322" y="1900"/>
                        <a:pt x="1313" y="1891"/>
                        <a:pt x="1313" y="1879"/>
                      </a:cubicBezTo>
                      <a:cubicBezTo>
                        <a:pt x="1313" y="1868"/>
                        <a:pt x="1322" y="1859"/>
                        <a:pt x="1333" y="1859"/>
                      </a:cubicBezTo>
                      <a:cubicBezTo>
                        <a:pt x="1459" y="1859"/>
                        <a:pt x="1459" y="1859"/>
                        <a:pt x="1459" y="1859"/>
                      </a:cubicBezTo>
                      <a:cubicBezTo>
                        <a:pt x="1471" y="1859"/>
                        <a:pt x="1480" y="1868"/>
                        <a:pt x="1480" y="1879"/>
                      </a:cubicBezTo>
                      <a:cubicBezTo>
                        <a:pt x="1480" y="1891"/>
                        <a:pt x="1471" y="1900"/>
                        <a:pt x="1459" y="1900"/>
                      </a:cubicBezTo>
                      <a:close/>
                      <a:moveTo>
                        <a:pt x="1123" y="1900"/>
                      </a:moveTo>
                      <a:cubicBezTo>
                        <a:pt x="997" y="1900"/>
                        <a:pt x="997" y="1900"/>
                        <a:pt x="997" y="1900"/>
                      </a:cubicBezTo>
                      <a:cubicBezTo>
                        <a:pt x="985" y="1900"/>
                        <a:pt x="976" y="1891"/>
                        <a:pt x="976" y="1879"/>
                      </a:cubicBezTo>
                      <a:cubicBezTo>
                        <a:pt x="976" y="1868"/>
                        <a:pt x="985" y="1859"/>
                        <a:pt x="997" y="1859"/>
                      </a:cubicBezTo>
                      <a:cubicBezTo>
                        <a:pt x="1123" y="1859"/>
                        <a:pt x="1123" y="1859"/>
                        <a:pt x="1123" y="1859"/>
                      </a:cubicBezTo>
                      <a:cubicBezTo>
                        <a:pt x="1134" y="1859"/>
                        <a:pt x="1143" y="1868"/>
                        <a:pt x="1143" y="1879"/>
                      </a:cubicBezTo>
                      <a:cubicBezTo>
                        <a:pt x="1143" y="1891"/>
                        <a:pt x="1134" y="1900"/>
                        <a:pt x="1123" y="1900"/>
                      </a:cubicBezTo>
                      <a:close/>
                      <a:moveTo>
                        <a:pt x="786" y="1900"/>
                      </a:moveTo>
                      <a:cubicBezTo>
                        <a:pt x="660" y="1900"/>
                        <a:pt x="660" y="1900"/>
                        <a:pt x="660" y="1900"/>
                      </a:cubicBezTo>
                      <a:cubicBezTo>
                        <a:pt x="649" y="1900"/>
                        <a:pt x="640" y="1891"/>
                        <a:pt x="640" y="1879"/>
                      </a:cubicBezTo>
                      <a:cubicBezTo>
                        <a:pt x="640" y="1868"/>
                        <a:pt x="649" y="1859"/>
                        <a:pt x="660" y="1859"/>
                      </a:cubicBezTo>
                      <a:cubicBezTo>
                        <a:pt x="786" y="1859"/>
                        <a:pt x="786" y="1859"/>
                        <a:pt x="786" y="1859"/>
                      </a:cubicBezTo>
                      <a:cubicBezTo>
                        <a:pt x="798" y="1859"/>
                        <a:pt x="807" y="1868"/>
                        <a:pt x="807" y="1879"/>
                      </a:cubicBezTo>
                      <a:cubicBezTo>
                        <a:pt x="807" y="1891"/>
                        <a:pt x="798" y="1900"/>
                        <a:pt x="786" y="1900"/>
                      </a:cubicBezTo>
                      <a:close/>
                      <a:moveTo>
                        <a:pt x="450" y="1900"/>
                      </a:moveTo>
                      <a:cubicBezTo>
                        <a:pt x="357" y="1900"/>
                        <a:pt x="357" y="1900"/>
                        <a:pt x="357" y="1900"/>
                      </a:cubicBezTo>
                      <a:cubicBezTo>
                        <a:pt x="345" y="1900"/>
                        <a:pt x="333" y="1899"/>
                        <a:pt x="322" y="1898"/>
                      </a:cubicBezTo>
                      <a:cubicBezTo>
                        <a:pt x="311" y="1897"/>
                        <a:pt x="303" y="1887"/>
                        <a:pt x="304" y="1876"/>
                      </a:cubicBezTo>
                      <a:cubicBezTo>
                        <a:pt x="305" y="1864"/>
                        <a:pt x="315" y="1857"/>
                        <a:pt x="326" y="1857"/>
                      </a:cubicBezTo>
                      <a:cubicBezTo>
                        <a:pt x="336" y="1858"/>
                        <a:pt x="346" y="1859"/>
                        <a:pt x="357" y="1859"/>
                      </a:cubicBezTo>
                      <a:cubicBezTo>
                        <a:pt x="450" y="1859"/>
                        <a:pt x="450" y="1859"/>
                        <a:pt x="450" y="1859"/>
                      </a:cubicBezTo>
                      <a:cubicBezTo>
                        <a:pt x="461" y="1859"/>
                        <a:pt x="471" y="1868"/>
                        <a:pt x="471" y="1879"/>
                      </a:cubicBezTo>
                      <a:cubicBezTo>
                        <a:pt x="471" y="1891"/>
                        <a:pt x="461" y="1900"/>
                        <a:pt x="450" y="1900"/>
                      </a:cubicBezTo>
                      <a:close/>
                      <a:moveTo>
                        <a:pt x="134" y="1816"/>
                      </a:moveTo>
                      <a:cubicBezTo>
                        <a:pt x="130" y="1816"/>
                        <a:pt x="125" y="1814"/>
                        <a:pt x="121" y="1811"/>
                      </a:cubicBezTo>
                      <a:cubicBezTo>
                        <a:pt x="87" y="1781"/>
                        <a:pt x="60" y="1746"/>
                        <a:pt x="39" y="1706"/>
                      </a:cubicBezTo>
                      <a:cubicBezTo>
                        <a:pt x="34" y="1696"/>
                        <a:pt x="38" y="1683"/>
                        <a:pt x="48" y="1678"/>
                      </a:cubicBezTo>
                      <a:cubicBezTo>
                        <a:pt x="58" y="1673"/>
                        <a:pt x="70" y="1677"/>
                        <a:pt x="76" y="1687"/>
                      </a:cubicBezTo>
                      <a:cubicBezTo>
                        <a:pt x="94" y="1722"/>
                        <a:pt x="118" y="1754"/>
                        <a:pt x="148" y="1780"/>
                      </a:cubicBezTo>
                      <a:cubicBezTo>
                        <a:pt x="156" y="1787"/>
                        <a:pt x="157" y="1800"/>
                        <a:pt x="150" y="1809"/>
                      </a:cubicBezTo>
                      <a:cubicBezTo>
                        <a:pt x="146" y="1813"/>
                        <a:pt x="140" y="1816"/>
                        <a:pt x="134" y="1816"/>
                      </a:cubicBezTo>
                      <a:close/>
                      <a:moveTo>
                        <a:pt x="21" y="1512"/>
                      </a:moveTo>
                      <a:cubicBezTo>
                        <a:pt x="9" y="1512"/>
                        <a:pt x="0" y="1503"/>
                        <a:pt x="0" y="1492"/>
                      </a:cubicBezTo>
                      <a:cubicBezTo>
                        <a:pt x="0" y="1366"/>
                        <a:pt x="0" y="1366"/>
                        <a:pt x="0" y="1366"/>
                      </a:cubicBezTo>
                      <a:cubicBezTo>
                        <a:pt x="0" y="1355"/>
                        <a:pt x="9" y="1345"/>
                        <a:pt x="21" y="1345"/>
                      </a:cubicBezTo>
                      <a:cubicBezTo>
                        <a:pt x="32" y="1345"/>
                        <a:pt x="41" y="1355"/>
                        <a:pt x="41" y="1366"/>
                      </a:cubicBezTo>
                      <a:cubicBezTo>
                        <a:pt x="41" y="1492"/>
                        <a:pt x="41" y="1492"/>
                        <a:pt x="41" y="1492"/>
                      </a:cubicBezTo>
                      <a:cubicBezTo>
                        <a:pt x="41" y="1503"/>
                        <a:pt x="32" y="1512"/>
                        <a:pt x="21" y="1512"/>
                      </a:cubicBezTo>
                      <a:close/>
                      <a:moveTo>
                        <a:pt x="21" y="1176"/>
                      </a:moveTo>
                      <a:cubicBezTo>
                        <a:pt x="9" y="1176"/>
                        <a:pt x="0" y="1167"/>
                        <a:pt x="0" y="1156"/>
                      </a:cubicBez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18"/>
                        <a:pt x="9" y="1009"/>
                        <a:pt x="21" y="1009"/>
                      </a:cubicBezTo>
                      <a:cubicBezTo>
                        <a:pt x="32" y="1009"/>
                        <a:pt x="41" y="1018"/>
                        <a:pt x="41" y="1030"/>
                      </a:cubicBezTo>
                      <a:cubicBezTo>
                        <a:pt x="41" y="1156"/>
                        <a:pt x="41" y="1156"/>
                        <a:pt x="41" y="1156"/>
                      </a:cubicBezTo>
                      <a:cubicBezTo>
                        <a:pt x="41" y="1167"/>
                        <a:pt x="32" y="1176"/>
                        <a:pt x="21" y="1176"/>
                      </a:cubicBezTo>
                      <a:close/>
                      <a:moveTo>
                        <a:pt x="21" y="840"/>
                      </a:moveTo>
                      <a:cubicBezTo>
                        <a:pt x="9" y="840"/>
                        <a:pt x="0" y="831"/>
                        <a:pt x="0" y="819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0" y="682"/>
                        <a:pt x="9" y="673"/>
                        <a:pt x="21" y="673"/>
                      </a:cubicBezTo>
                      <a:cubicBezTo>
                        <a:pt x="32" y="673"/>
                        <a:pt x="41" y="682"/>
                        <a:pt x="41" y="693"/>
                      </a:cubicBezTo>
                      <a:cubicBezTo>
                        <a:pt x="41" y="819"/>
                        <a:pt x="41" y="819"/>
                        <a:pt x="41" y="819"/>
                      </a:cubicBezTo>
                      <a:cubicBezTo>
                        <a:pt x="41" y="831"/>
                        <a:pt x="32" y="840"/>
                        <a:pt x="21" y="840"/>
                      </a:cubicBezTo>
                      <a:close/>
                      <a:moveTo>
                        <a:pt x="21" y="503"/>
                      </a:moveTo>
                      <a:cubicBezTo>
                        <a:pt x="9" y="503"/>
                        <a:pt x="0" y="494"/>
                        <a:pt x="0" y="483"/>
                      </a:cubicBezTo>
                      <a:cubicBezTo>
                        <a:pt x="0" y="357"/>
                        <a:pt x="0" y="357"/>
                        <a:pt x="0" y="357"/>
                      </a:cubicBezTo>
                      <a:cubicBezTo>
                        <a:pt x="0" y="346"/>
                        <a:pt x="9" y="336"/>
                        <a:pt x="21" y="336"/>
                      </a:cubicBezTo>
                      <a:cubicBezTo>
                        <a:pt x="32" y="336"/>
                        <a:pt x="41" y="346"/>
                        <a:pt x="41" y="357"/>
                      </a:cubicBezTo>
                      <a:cubicBezTo>
                        <a:pt x="41" y="483"/>
                        <a:pt x="41" y="483"/>
                        <a:pt x="41" y="483"/>
                      </a:cubicBezTo>
                      <a:cubicBezTo>
                        <a:pt x="41" y="494"/>
                        <a:pt x="32" y="503"/>
                        <a:pt x="21" y="503"/>
                      </a:cubicBezTo>
                      <a:close/>
                      <a:moveTo>
                        <a:pt x="21" y="167"/>
                      </a:moveTo>
                      <a:cubicBezTo>
                        <a:pt x="9" y="167"/>
                        <a:pt x="0" y="158"/>
                        <a:pt x="0" y="14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32" y="0"/>
                        <a:pt x="41" y="9"/>
                        <a:pt x="41" y="20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41" y="158"/>
                        <a:pt x="32" y="167"/>
                        <a:pt x="21" y="1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9"/>
                <p:cNvSpPr/>
                <p:nvPr/>
              </p:nvSpPr>
              <p:spPr>
                <a:xfrm>
                  <a:off x="5997240" y="3469973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9"/>
                <p:cNvSpPr/>
                <p:nvPr/>
              </p:nvSpPr>
              <p:spPr>
                <a:xfrm>
                  <a:off x="5997240" y="3385866"/>
                  <a:ext cx="460217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8"/>
                      </a:cubicBezTo>
                      <a:cubicBezTo>
                        <a:pt x="1678" y="121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9"/>
                <p:cNvSpPr/>
                <p:nvPr/>
              </p:nvSpPr>
              <p:spPr>
                <a:xfrm>
                  <a:off x="5997240" y="3298101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5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9"/>
                <p:cNvSpPr/>
                <p:nvPr/>
              </p:nvSpPr>
              <p:spPr>
                <a:xfrm>
                  <a:off x="5997240" y="3213994"/>
                  <a:ext cx="460217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" h="157" extrusionOk="0">
                      <a:moveTo>
                        <a:pt x="1599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6" y="0"/>
                        <a:pt x="79" y="0"/>
                      </a:cubicBezTo>
                      <a:cubicBezTo>
                        <a:pt x="1599" y="0"/>
                        <a:pt x="1599" y="0"/>
                        <a:pt x="1599" y="0"/>
                      </a:cubicBezTo>
                      <a:cubicBezTo>
                        <a:pt x="1643" y="0"/>
                        <a:pt x="1678" y="36"/>
                        <a:pt x="1678" y="79"/>
                      </a:cubicBezTo>
                      <a:cubicBezTo>
                        <a:pt x="1678" y="122"/>
                        <a:pt x="1643" y="157"/>
                        <a:pt x="1599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9"/>
                <p:cNvSpPr/>
                <p:nvPr/>
              </p:nvSpPr>
              <p:spPr>
                <a:xfrm>
                  <a:off x="5997240" y="3554080"/>
                  <a:ext cx="244710" cy="4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5" y="157"/>
                      </a:moveTo>
                      <a:cubicBezTo>
                        <a:pt x="79" y="157"/>
                        <a:pt x="79" y="157"/>
                        <a:pt x="79" y="157"/>
                      </a:cubicBezTo>
                      <a:cubicBezTo>
                        <a:pt x="36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6" y="0"/>
                        <a:pt x="79" y="0"/>
                      </a:cubicBezTo>
                      <a:cubicBezTo>
                        <a:pt x="845" y="0"/>
                        <a:pt x="845" y="0"/>
                        <a:pt x="845" y="0"/>
                      </a:cubicBezTo>
                      <a:cubicBezTo>
                        <a:pt x="888" y="0"/>
                        <a:pt x="923" y="35"/>
                        <a:pt x="923" y="79"/>
                      </a:cubicBezTo>
                      <a:cubicBezTo>
                        <a:pt x="923" y="122"/>
                        <a:pt x="888" y="157"/>
                        <a:pt x="845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9"/>
                <p:cNvSpPr/>
                <p:nvPr/>
              </p:nvSpPr>
              <p:spPr>
                <a:xfrm>
                  <a:off x="5913132" y="2632556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2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6"/>
                        <a:pt x="923" y="79"/>
                      </a:cubicBezTo>
                      <a:cubicBezTo>
                        <a:pt x="923" y="122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9"/>
                <p:cNvSpPr/>
                <p:nvPr/>
              </p:nvSpPr>
              <p:spPr>
                <a:xfrm>
                  <a:off x="5913132" y="2548448"/>
                  <a:ext cx="244710" cy="44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" h="157" extrusionOk="0">
                      <a:moveTo>
                        <a:pt x="844" y="157"/>
                      </a:moveTo>
                      <a:cubicBezTo>
                        <a:pt x="78" y="157"/>
                        <a:pt x="78" y="157"/>
                        <a:pt x="78" y="157"/>
                      </a:cubicBezTo>
                      <a:cubicBezTo>
                        <a:pt x="35" y="157"/>
                        <a:pt x="0" y="121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844" y="0"/>
                        <a:pt x="844" y="0"/>
                        <a:pt x="844" y="0"/>
                      </a:cubicBezTo>
                      <a:cubicBezTo>
                        <a:pt x="887" y="0"/>
                        <a:pt x="923" y="35"/>
                        <a:pt x="923" y="78"/>
                      </a:cubicBezTo>
                      <a:cubicBezTo>
                        <a:pt x="923" y="121"/>
                        <a:pt x="887" y="157"/>
                        <a:pt x="844" y="1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9"/>
                <p:cNvSpPr/>
                <p:nvPr/>
              </p:nvSpPr>
              <p:spPr>
                <a:xfrm>
                  <a:off x="5913132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9"/>
                <p:cNvSpPr/>
                <p:nvPr/>
              </p:nvSpPr>
              <p:spPr>
                <a:xfrm>
                  <a:off x="5964328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9"/>
                <p:cNvSpPr/>
                <p:nvPr/>
              </p:nvSpPr>
              <p:spPr>
                <a:xfrm>
                  <a:off x="6019181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9"/>
                <p:cNvSpPr/>
                <p:nvPr/>
              </p:nvSpPr>
              <p:spPr>
                <a:xfrm>
                  <a:off x="6070377" y="2727634"/>
                  <a:ext cx="39677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5" name="Google Shape;1295;p9"/>
                <p:cNvSpPr/>
                <p:nvPr/>
              </p:nvSpPr>
              <p:spPr>
                <a:xfrm>
                  <a:off x="6125230" y="2727634"/>
                  <a:ext cx="37118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3" extrusionOk="0">
                      <a:moveTo>
                        <a:pt x="135" y="58"/>
                      </a:moveTo>
                      <a:cubicBezTo>
                        <a:pt x="140" y="54"/>
                        <a:pt x="137" y="46"/>
                        <a:pt x="131" y="45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5" y="40"/>
                        <a:pt x="93" y="39"/>
                        <a:pt x="92" y="3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4" y="0"/>
                        <a:pt x="66" y="0"/>
                        <a:pt x="63" y="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9"/>
                        <a:pt x="44" y="40"/>
                        <a:pt x="42" y="40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2" y="46"/>
                        <a:pt x="0" y="54"/>
                        <a:pt x="4" y="58"/>
                      </a:cubicBezTo>
                      <a:cubicBezTo>
                        <a:pt x="28" y="82"/>
                        <a:pt x="28" y="82"/>
                        <a:pt x="28" y="82"/>
                      </a:cubicBezTo>
                      <a:cubicBezTo>
                        <a:pt x="30" y="84"/>
                        <a:pt x="31" y="86"/>
                        <a:pt x="31" y="89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9"/>
                        <a:pt x="30" y="133"/>
                        <a:pt x="36" y="131"/>
                      </a:cubicBezTo>
                      <a:cubicBezTo>
                        <a:pt x="66" y="115"/>
                        <a:pt x="66" y="115"/>
                        <a:pt x="66" y="115"/>
                      </a:cubicBezTo>
                      <a:cubicBezTo>
                        <a:pt x="68" y="114"/>
                        <a:pt x="71" y="114"/>
                        <a:pt x="73" y="115"/>
                      </a:cubicBezTo>
                      <a:cubicBezTo>
                        <a:pt x="103" y="131"/>
                        <a:pt x="103" y="131"/>
                        <a:pt x="103" y="131"/>
                      </a:cubicBezTo>
                      <a:cubicBezTo>
                        <a:pt x="109" y="133"/>
                        <a:pt x="116" y="129"/>
                        <a:pt x="114" y="122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8" y="86"/>
                        <a:pt x="109" y="84"/>
                        <a:pt x="111" y="82"/>
                      </a:cubicBezTo>
                      <a:lnTo>
                        <a:pt x="135" y="5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6" name="Google Shape;1296;p9"/>
                <p:cNvSpPr/>
                <p:nvPr/>
              </p:nvSpPr>
              <p:spPr>
                <a:xfrm>
                  <a:off x="5035486" y="2789800"/>
                  <a:ext cx="528234" cy="3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342" extrusionOk="0">
                      <a:moveTo>
                        <a:pt x="1648" y="0"/>
                      </a:move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124" y="0"/>
                        <a:pt x="0" y="164"/>
                        <a:pt x="0" y="366"/>
                      </a:cubicBezTo>
                      <a:cubicBezTo>
                        <a:pt x="0" y="976"/>
                        <a:pt x="0" y="976"/>
                        <a:pt x="0" y="976"/>
                      </a:cubicBezTo>
                      <a:cubicBezTo>
                        <a:pt x="0" y="1178"/>
                        <a:pt x="124" y="1342"/>
                        <a:pt x="278" y="1342"/>
                      </a:cubicBezTo>
                      <a:cubicBezTo>
                        <a:pt x="1648" y="1342"/>
                        <a:pt x="1648" y="1342"/>
                        <a:pt x="1648" y="1342"/>
                      </a:cubicBezTo>
                      <a:cubicBezTo>
                        <a:pt x="1802" y="1342"/>
                        <a:pt x="1926" y="1178"/>
                        <a:pt x="1926" y="976"/>
                      </a:cubicBezTo>
                      <a:cubicBezTo>
                        <a:pt x="1926" y="366"/>
                        <a:pt x="1926" y="366"/>
                        <a:pt x="1926" y="366"/>
                      </a:cubicBezTo>
                      <a:cubicBezTo>
                        <a:pt x="1926" y="164"/>
                        <a:pt x="1802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9"/>
                <p:cNvSpPr/>
                <p:nvPr/>
              </p:nvSpPr>
              <p:spPr>
                <a:xfrm>
                  <a:off x="5086683" y="2998240"/>
                  <a:ext cx="33141" cy="9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362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278"/>
                        <a:pt x="0" y="278"/>
                        <a:pt x="0" y="278"/>
                      </a:cubicBezTo>
                      <a:cubicBezTo>
                        <a:pt x="0" y="324"/>
                        <a:pt x="28" y="362"/>
                        <a:pt x="63" y="362"/>
                      </a:cubicBezTo>
                      <a:cubicBezTo>
                        <a:pt x="97" y="362"/>
                        <a:pt x="125" y="324"/>
                        <a:pt x="125" y="278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9"/>
                <p:cNvSpPr/>
                <p:nvPr/>
              </p:nvSpPr>
              <p:spPr>
                <a:xfrm>
                  <a:off x="5148849" y="2961672"/>
                  <a:ext cx="33141" cy="1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498" extrusionOk="0">
                      <a:moveTo>
                        <a:pt x="125" y="85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414"/>
                        <a:pt x="0" y="414"/>
                        <a:pt x="0" y="414"/>
                      </a:cubicBezTo>
                      <a:cubicBezTo>
                        <a:pt x="0" y="460"/>
                        <a:pt x="28" y="498"/>
                        <a:pt x="62" y="498"/>
                      </a:cubicBezTo>
                      <a:cubicBezTo>
                        <a:pt x="97" y="498"/>
                        <a:pt x="125" y="460"/>
                        <a:pt x="125" y="414"/>
                      </a:cubicBezTo>
                      <a:lnTo>
                        <a:pt x="12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9"/>
                <p:cNvSpPr/>
                <p:nvPr/>
              </p:nvSpPr>
              <p:spPr>
                <a:xfrm>
                  <a:off x="5211016" y="2921446"/>
                  <a:ext cx="32875" cy="16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39" extrusionOk="0">
                      <a:moveTo>
                        <a:pt x="124" y="85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5"/>
                      </a:cubicBezTo>
                      <a:cubicBezTo>
                        <a:pt x="0" y="555"/>
                        <a:pt x="0" y="555"/>
                        <a:pt x="0" y="555"/>
                      </a:cubicBezTo>
                      <a:cubicBezTo>
                        <a:pt x="0" y="601"/>
                        <a:pt x="28" y="639"/>
                        <a:pt x="62" y="639"/>
                      </a:cubicBezTo>
                      <a:cubicBezTo>
                        <a:pt x="96" y="639"/>
                        <a:pt x="124" y="601"/>
                        <a:pt x="124" y="555"/>
                      </a:cubicBezTo>
                      <a:lnTo>
                        <a:pt x="124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9"/>
                <p:cNvSpPr/>
                <p:nvPr/>
              </p:nvSpPr>
              <p:spPr>
                <a:xfrm>
                  <a:off x="5273182" y="2950701"/>
                  <a:ext cx="33141" cy="14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52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3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490"/>
                        <a:pt x="28" y="528"/>
                        <a:pt x="63" y="528"/>
                      </a:cubicBezTo>
                      <a:cubicBezTo>
                        <a:pt x="97" y="528"/>
                        <a:pt x="125" y="490"/>
                        <a:pt x="125" y="44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9"/>
                <p:cNvSpPr/>
                <p:nvPr/>
              </p:nvSpPr>
              <p:spPr>
                <a:xfrm>
                  <a:off x="5335349" y="2884878"/>
                  <a:ext cx="33141" cy="206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778" extrusionOk="0">
                      <a:moveTo>
                        <a:pt x="125" y="84"/>
                      </a:moveTo>
                      <a:cubicBezTo>
                        <a:pt x="125" y="38"/>
                        <a:pt x="97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694"/>
                        <a:pt x="0" y="694"/>
                        <a:pt x="0" y="694"/>
                      </a:cubicBezTo>
                      <a:cubicBezTo>
                        <a:pt x="0" y="740"/>
                        <a:pt x="28" y="778"/>
                        <a:pt x="62" y="778"/>
                      </a:cubicBezTo>
                      <a:cubicBezTo>
                        <a:pt x="97" y="778"/>
                        <a:pt x="125" y="740"/>
                        <a:pt x="125" y="694"/>
                      </a:cubicBezTo>
                      <a:lnTo>
                        <a:pt x="125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9"/>
                <p:cNvSpPr/>
                <p:nvPr/>
              </p:nvSpPr>
              <p:spPr>
                <a:xfrm>
                  <a:off x="5397515" y="2914133"/>
                  <a:ext cx="32875" cy="18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663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8" y="0"/>
                        <a:pt x="0" y="38"/>
                        <a:pt x="0" y="84"/>
                      </a:cubicBezTo>
                      <a:cubicBezTo>
                        <a:pt x="0" y="579"/>
                        <a:pt x="0" y="579"/>
                        <a:pt x="0" y="579"/>
                      </a:cubicBezTo>
                      <a:cubicBezTo>
                        <a:pt x="0" y="625"/>
                        <a:pt x="28" y="663"/>
                        <a:pt x="62" y="663"/>
                      </a:cubicBezTo>
                      <a:cubicBezTo>
                        <a:pt x="96" y="663"/>
                        <a:pt x="124" y="625"/>
                        <a:pt x="124" y="579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9"/>
                <p:cNvSpPr/>
                <p:nvPr/>
              </p:nvSpPr>
              <p:spPr>
                <a:xfrm>
                  <a:off x="5459682" y="2837339"/>
                  <a:ext cx="36276" cy="25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956" extrusionOk="0">
                      <a:moveTo>
                        <a:pt x="124" y="84"/>
                      </a:moveTo>
                      <a:cubicBezTo>
                        <a:pt x="124" y="38"/>
                        <a:pt x="96" y="0"/>
                        <a:pt x="62" y="0"/>
                      </a:cubicBezTo>
                      <a:cubicBezTo>
                        <a:pt x="27" y="0"/>
                        <a:pt x="0" y="38"/>
                        <a:pt x="0" y="84"/>
                      </a:cubicBezTo>
                      <a:cubicBezTo>
                        <a:pt x="0" y="872"/>
                        <a:pt x="0" y="872"/>
                        <a:pt x="0" y="872"/>
                      </a:cubicBezTo>
                      <a:cubicBezTo>
                        <a:pt x="0" y="918"/>
                        <a:pt x="27" y="956"/>
                        <a:pt x="62" y="956"/>
                      </a:cubicBezTo>
                      <a:cubicBezTo>
                        <a:pt x="96" y="956"/>
                        <a:pt x="124" y="918"/>
                        <a:pt x="124" y="872"/>
                      </a:cubicBezTo>
                      <a:lnTo>
                        <a:pt x="124" y="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9"/>
                <p:cNvSpPr/>
                <p:nvPr/>
              </p:nvSpPr>
              <p:spPr>
                <a:xfrm>
                  <a:off x="5913132" y="2830025"/>
                  <a:ext cx="394119" cy="16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610" extrusionOk="0">
                      <a:moveTo>
                        <a:pt x="1132" y="610"/>
                      </a:moveTo>
                      <a:cubicBezTo>
                        <a:pt x="305" y="610"/>
                        <a:pt x="305" y="610"/>
                        <a:pt x="305" y="610"/>
                      </a:cubicBezTo>
                      <a:cubicBezTo>
                        <a:pt x="136" y="610"/>
                        <a:pt x="0" y="474"/>
                        <a:pt x="0" y="30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7"/>
                        <a:pt x="136" y="0"/>
                        <a:pt x="305" y="0"/>
                      </a:cubicBezTo>
                      <a:cubicBezTo>
                        <a:pt x="1132" y="0"/>
                        <a:pt x="1132" y="0"/>
                        <a:pt x="1132" y="0"/>
                      </a:cubicBezTo>
                      <a:cubicBezTo>
                        <a:pt x="1300" y="0"/>
                        <a:pt x="1437" y="137"/>
                        <a:pt x="1437" y="305"/>
                      </a:cubicBezTo>
                      <a:cubicBezTo>
                        <a:pt x="1437" y="305"/>
                        <a:pt x="1437" y="305"/>
                        <a:pt x="1437" y="305"/>
                      </a:cubicBezTo>
                      <a:cubicBezTo>
                        <a:pt x="1437" y="474"/>
                        <a:pt x="1300" y="610"/>
                        <a:pt x="1132" y="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9"/>
                <p:cNvSpPr/>
                <p:nvPr/>
              </p:nvSpPr>
              <p:spPr>
                <a:xfrm>
                  <a:off x="5931417" y="2848309"/>
                  <a:ext cx="128055" cy="13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483" extrusionOk="0">
                      <a:moveTo>
                        <a:pt x="242" y="0"/>
                      </a:moveTo>
                      <a:cubicBezTo>
                        <a:pt x="108" y="0"/>
                        <a:pt x="0" y="108"/>
                        <a:pt x="0" y="241"/>
                      </a:cubicBezTo>
                      <a:cubicBezTo>
                        <a:pt x="0" y="241"/>
                        <a:pt x="0" y="241"/>
                        <a:pt x="0" y="241"/>
                      </a:cubicBezTo>
                      <a:cubicBezTo>
                        <a:pt x="0" y="374"/>
                        <a:pt x="108" y="483"/>
                        <a:pt x="242" y="483"/>
                      </a:cubicBezTo>
                      <a:cubicBezTo>
                        <a:pt x="375" y="483"/>
                        <a:pt x="483" y="374"/>
                        <a:pt x="483" y="241"/>
                      </a:cubicBezTo>
                      <a:cubicBezTo>
                        <a:pt x="483" y="241"/>
                        <a:pt x="483" y="241"/>
                        <a:pt x="483" y="241"/>
                      </a:cubicBezTo>
                      <a:cubicBezTo>
                        <a:pt x="483" y="108"/>
                        <a:pt x="375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9"/>
                <p:cNvSpPr/>
                <p:nvPr/>
              </p:nvSpPr>
              <p:spPr>
                <a:xfrm>
                  <a:off x="5953358" y="2895848"/>
                  <a:ext cx="33460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37" extrusionOk="0">
                      <a:moveTo>
                        <a:pt x="122" y="67"/>
                      </a:moveTo>
                      <a:cubicBezTo>
                        <a:pt x="122" y="113"/>
                        <a:pt x="94" y="137"/>
                        <a:pt x="60" y="137"/>
                      </a:cubicBezTo>
                      <a:cubicBezTo>
                        <a:pt x="25" y="137"/>
                        <a:pt x="0" y="110"/>
                        <a:pt x="0" y="70"/>
                      </a:cubicBezTo>
                      <a:cubicBezTo>
                        <a:pt x="0" y="27"/>
                        <a:pt x="27" y="0"/>
                        <a:pt x="62" y="0"/>
                      </a:cubicBezTo>
                      <a:cubicBezTo>
                        <a:pt x="98" y="0"/>
                        <a:pt x="122" y="28"/>
                        <a:pt x="122" y="67"/>
                      </a:cubicBezTo>
                      <a:close/>
                      <a:moveTo>
                        <a:pt x="19" y="69"/>
                      </a:moveTo>
                      <a:cubicBezTo>
                        <a:pt x="19" y="98"/>
                        <a:pt x="34" y="123"/>
                        <a:pt x="61" y="123"/>
                      </a:cubicBezTo>
                      <a:cubicBezTo>
                        <a:pt x="88" y="123"/>
                        <a:pt x="104" y="98"/>
                        <a:pt x="104" y="68"/>
                      </a:cubicBezTo>
                      <a:cubicBezTo>
                        <a:pt x="104" y="41"/>
                        <a:pt x="90" y="14"/>
                        <a:pt x="61" y="14"/>
                      </a:cubicBezTo>
                      <a:cubicBezTo>
                        <a:pt x="33" y="14"/>
                        <a:pt x="19" y="40"/>
                        <a:pt x="19" y="6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9"/>
                <p:cNvSpPr/>
                <p:nvPr/>
              </p:nvSpPr>
              <p:spPr>
                <a:xfrm>
                  <a:off x="5989926" y="2895848"/>
                  <a:ext cx="29255" cy="3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33" extrusionOk="0">
                      <a:moveTo>
                        <a:pt x="0" y="1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71" y="83"/>
                        <a:pt x="79" y="97"/>
                        <a:pt x="85" y="110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4" y="92"/>
                        <a:pt x="84" y="76"/>
                        <a:pt x="84" y="56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40" y="65"/>
                        <a:pt x="40" y="65"/>
                        <a:pt x="40" y="65"/>
                      </a:cubicBezTo>
                      <a:cubicBezTo>
                        <a:pt x="31" y="51"/>
                        <a:pt x="22" y="35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38"/>
                        <a:pt x="16" y="54"/>
                        <a:pt x="16" y="76"/>
                      </a:cubicBezTo>
                      <a:cubicBezTo>
                        <a:pt x="16" y="133"/>
                        <a:pt x="16" y="133"/>
                        <a:pt x="16" y="133"/>
                      </a:cubicBez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9"/>
                <p:cNvSpPr/>
                <p:nvPr/>
              </p:nvSpPr>
              <p:spPr>
                <a:xfrm>
                  <a:off x="6143515" y="2895848"/>
                  <a:ext cx="33186" cy="36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37" extrusionOk="0">
                      <a:moveTo>
                        <a:pt x="121" y="67"/>
                      </a:moveTo>
                      <a:cubicBezTo>
                        <a:pt x="121" y="113"/>
                        <a:pt x="93" y="137"/>
                        <a:pt x="59" y="137"/>
                      </a:cubicBezTo>
                      <a:cubicBezTo>
                        <a:pt x="24" y="137"/>
                        <a:pt x="0" y="110"/>
                        <a:pt x="0" y="70"/>
                      </a:cubicBezTo>
                      <a:cubicBezTo>
                        <a:pt x="0" y="27"/>
                        <a:pt x="26" y="0"/>
                        <a:pt x="61" y="0"/>
                      </a:cubicBezTo>
                      <a:cubicBezTo>
                        <a:pt x="98" y="0"/>
                        <a:pt x="121" y="28"/>
                        <a:pt x="121" y="67"/>
                      </a:cubicBezTo>
                      <a:close/>
                      <a:moveTo>
                        <a:pt x="18" y="69"/>
                      </a:moveTo>
                      <a:cubicBezTo>
                        <a:pt x="18" y="98"/>
                        <a:pt x="33" y="123"/>
                        <a:pt x="60" y="123"/>
                      </a:cubicBezTo>
                      <a:cubicBezTo>
                        <a:pt x="88" y="123"/>
                        <a:pt x="103" y="98"/>
                        <a:pt x="103" y="68"/>
                      </a:cubicBezTo>
                      <a:cubicBezTo>
                        <a:pt x="103" y="41"/>
                        <a:pt x="89" y="14"/>
                        <a:pt x="61" y="14"/>
                      </a:cubicBezTo>
                      <a:cubicBezTo>
                        <a:pt x="32" y="14"/>
                        <a:pt x="18" y="40"/>
                        <a:pt x="18" y="6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9"/>
                <p:cNvSpPr/>
                <p:nvPr/>
              </p:nvSpPr>
              <p:spPr>
                <a:xfrm>
                  <a:off x="6180083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1" y="6"/>
                      </a:lnTo>
                      <a:lnTo>
                        <a:pt x="1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9"/>
                <p:cNvSpPr/>
                <p:nvPr/>
              </p:nvSpPr>
              <p:spPr>
                <a:xfrm>
                  <a:off x="6205681" y="2895848"/>
                  <a:ext cx="21941" cy="36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0" extrusionOk="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2" y="1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5" y="6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9"/>
                <p:cNvSpPr/>
                <p:nvPr/>
              </p:nvSpPr>
              <p:spPr>
                <a:xfrm>
                  <a:off x="6783465" y="1275867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9"/>
                <p:cNvSpPr/>
                <p:nvPr/>
              </p:nvSpPr>
              <p:spPr>
                <a:xfrm>
                  <a:off x="6963953" y="1415878"/>
                  <a:ext cx="197783" cy="211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770" extrusionOk="0">
                      <a:moveTo>
                        <a:pt x="682" y="307"/>
                      </a:move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68" y="0"/>
                        <a:pt x="0" y="42"/>
                        <a:pt x="0" y="107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0" y="728"/>
                        <a:pt x="68" y="770"/>
                        <a:pt x="126" y="741"/>
                      </a:cubicBezTo>
                      <a:cubicBezTo>
                        <a:pt x="682" y="463"/>
                        <a:pt x="682" y="463"/>
                        <a:pt x="682" y="463"/>
                      </a:cubicBezTo>
                      <a:cubicBezTo>
                        <a:pt x="746" y="431"/>
                        <a:pt x="746" y="339"/>
                        <a:pt x="682" y="30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9"/>
                <p:cNvSpPr/>
                <p:nvPr/>
              </p:nvSpPr>
              <p:spPr>
                <a:xfrm>
                  <a:off x="5430427" y="2164480"/>
                  <a:ext cx="146732" cy="14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35" extrusionOk="0">
                      <a:moveTo>
                        <a:pt x="408" y="535"/>
                      </a:moveTo>
                      <a:cubicBezTo>
                        <a:pt x="134" y="535"/>
                        <a:pt x="134" y="535"/>
                        <a:pt x="134" y="535"/>
                      </a:cubicBezTo>
                      <a:cubicBezTo>
                        <a:pt x="60" y="535"/>
                        <a:pt x="0" y="475"/>
                        <a:pt x="0" y="401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69"/>
                        <a:pt x="69" y="0"/>
                        <a:pt x="153" y="0"/>
                      </a:cubicBezTo>
                      <a:cubicBezTo>
                        <a:pt x="382" y="0"/>
                        <a:pt x="382" y="0"/>
                        <a:pt x="382" y="0"/>
                      </a:cubicBezTo>
                      <a:cubicBezTo>
                        <a:pt x="467" y="0"/>
                        <a:pt x="535" y="69"/>
                        <a:pt x="535" y="153"/>
                      </a:cubicBezTo>
                      <a:cubicBezTo>
                        <a:pt x="535" y="407"/>
                        <a:pt x="535" y="407"/>
                        <a:pt x="535" y="407"/>
                      </a:cubicBezTo>
                      <a:cubicBezTo>
                        <a:pt x="535" y="478"/>
                        <a:pt x="478" y="535"/>
                        <a:pt x="408" y="53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9"/>
                <p:cNvSpPr/>
                <p:nvPr/>
              </p:nvSpPr>
              <p:spPr>
                <a:xfrm>
                  <a:off x="5547447" y="2095000"/>
                  <a:ext cx="172787" cy="21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788" extrusionOk="0">
                      <a:moveTo>
                        <a:pt x="565" y="788"/>
                      </a:moveTo>
                      <a:cubicBezTo>
                        <a:pt x="59" y="788"/>
                        <a:pt x="59" y="788"/>
                        <a:pt x="59" y="788"/>
                      </a:cubicBezTo>
                      <a:cubicBezTo>
                        <a:pt x="26" y="788"/>
                        <a:pt x="0" y="762"/>
                        <a:pt x="0" y="729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542" y="0"/>
                        <a:pt x="542" y="0"/>
                        <a:pt x="542" y="0"/>
                      </a:cubicBezTo>
                      <a:cubicBezTo>
                        <a:pt x="591" y="0"/>
                        <a:pt x="630" y="40"/>
                        <a:pt x="630" y="89"/>
                      </a:cubicBezTo>
                      <a:cubicBezTo>
                        <a:pt x="630" y="723"/>
                        <a:pt x="630" y="723"/>
                        <a:pt x="630" y="723"/>
                      </a:cubicBezTo>
                      <a:cubicBezTo>
                        <a:pt x="630" y="759"/>
                        <a:pt x="601" y="788"/>
                        <a:pt x="565" y="7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9"/>
                <p:cNvSpPr/>
                <p:nvPr/>
              </p:nvSpPr>
              <p:spPr>
                <a:xfrm>
                  <a:off x="5485280" y="2080372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9"/>
                <p:cNvSpPr/>
                <p:nvPr/>
              </p:nvSpPr>
              <p:spPr>
                <a:xfrm>
                  <a:off x="6216652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9"/>
                <p:cNvSpPr/>
                <p:nvPr/>
              </p:nvSpPr>
              <p:spPr>
                <a:xfrm>
                  <a:off x="6033809" y="2325381"/>
                  <a:ext cx="0" cy="0"/>
                </a:xfrm>
                <a:prstGeom prst="ellipse">
                  <a:avLst/>
                </a:prstGeom>
                <a:solidFill>
                  <a:srgbClr val="FFAD2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9"/>
                <p:cNvSpPr/>
                <p:nvPr/>
              </p:nvSpPr>
              <p:spPr>
                <a:xfrm>
                  <a:off x="4925781" y="3341983"/>
                  <a:ext cx="0" cy="0"/>
                </a:xfrm>
                <a:prstGeom prst="ellipse">
                  <a:avLst/>
                </a:prstGeom>
                <a:solidFill>
                  <a:srgbClr val="61AA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9"/>
                <p:cNvSpPr/>
                <p:nvPr/>
              </p:nvSpPr>
              <p:spPr>
                <a:xfrm>
                  <a:off x="5059696" y="3505618"/>
                  <a:ext cx="126200" cy="1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76" extrusionOk="0">
                      <a:moveTo>
                        <a:pt x="29" y="202"/>
                      </a:moveTo>
                      <a:cubicBezTo>
                        <a:pt x="59" y="287"/>
                        <a:pt x="128" y="348"/>
                        <a:pt x="128" y="348"/>
                      </a:cubicBezTo>
                      <a:cubicBezTo>
                        <a:pt x="128" y="348"/>
                        <a:pt x="189" y="417"/>
                        <a:pt x="274" y="447"/>
                      </a:cubicBezTo>
                      <a:cubicBezTo>
                        <a:pt x="360" y="476"/>
                        <a:pt x="438" y="445"/>
                        <a:pt x="476" y="375"/>
                      </a:cubicBezTo>
                      <a:cubicBezTo>
                        <a:pt x="476" y="375"/>
                        <a:pt x="441" y="291"/>
                        <a:pt x="350" y="301"/>
                      </a:cubicBezTo>
                      <a:cubicBezTo>
                        <a:pt x="350" y="301"/>
                        <a:pt x="282" y="392"/>
                        <a:pt x="183" y="293"/>
                      </a:cubicBezTo>
                      <a:cubicBezTo>
                        <a:pt x="84" y="195"/>
                        <a:pt x="176" y="127"/>
                        <a:pt x="176" y="127"/>
                      </a:cubicBezTo>
                      <a:cubicBezTo>
                        <a:pt x="176" y="127"/>
                        <a:pt x="192" y="56"/>
                        <a:pt x="102" y="0"/>
                      </a:cubicBezTo>
                      <a:cubicBezTo>
                        <a:pt x="31" y="38"/>
                        <a:pt x="0" y="116"/>
                        <a:pt x="29" y="2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9"/>
                <p:cNvSpPr/>
                <p:nvPr/>
              </p:nvSpPr>
              <p:spPr>
                <a:xfrm>
                  <a:off x="6183740" y="2519194"/>
                  <a:ext cx="998873" cy="263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" h="962" extrusionOk="0">
                      <a:moveTo>
                        <a:pt x="3160" y="0"/>
                      </a:moveTo>
                      <a:cubicBezTo>
                        <a:pt x="482" y="0"/>
                        <a:pt x="482" y="0"/>
                        <a:pt x="482" y="0"/>
                      </a:cubicBezTo>
                      <a:cubicBezTo>
                        <a:pt x="216" y="0"/>
                        <a:pt x="0" y="215"/>
                        <a:pt x="0" y="481"/>
                      </a:cubicBezTo>
                      <a:cubicBezTo>
                        <a:pt x="0" y="481"/>
                        <a:pt x="0" y="481"/>
                        <a:pt x="0" y="481"/>
                      </a:cubicBezTo>
                      <a:cubicBezTo>
                        <a:pt x="0" y="746"/>
                        <a:pt x="216" y="962"/>
                        <a:pt x="482" y="962"/>
                      </a:cubicBezTo>
                      <a:cubicBezTo>
                        <a:pt x="3160" y="962"/>
                        <a:pt x="3160" y="962"/>
                        <a:pt x="3160" y="962"/>
                      </a:cubicBezTo>
                      <a:cubicBezTo>
                        <a:pt x="3426" y="962"/>
                        <a:pt x="3642" y="746"/>
                        <a:pt x="3642" y="481"/>
                      </a:cubicBezTo>
                      <a:cubicBezTo>
                        <a:pt x="3642" y="481"/>
                        <a:pt x="3642" y="481"/>
                        <a:pt x="3642" y="481"/>
                      </a:cubicBezTo>
                      <a:cubicBezTo>
                        <a:pt x="3642" y="215"/>
                        <a:pt x="3426" y="0"/>
                        <a:pt x="31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9"/>
                <p:cNvSpPr/>
                <p:nvPr/>
              </p:nvSpPr>
              <p:spPr>
                <a:xfrm>
                  <a:off x="6216652" y="2552105"/>
                  <a:ext cx="198568" cy="19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723" extrusionOk="0">
                      <a:moveTo>
                        <a:pt x="724" y="361"/>
                      </a:moveTo>
                      <a:cubicBezTo>
                        <a:pt x="724" y="456"/>
                        <a:pt x="688" y="541"/>
                        <a:pt x="628" y="606"/>
                      </a:cubicBezTo>
                      <a:cubicBezTo>
                        <a:pt x="562" y="678"/>
                        <a:pt x="467" y="723"/>
                        <a:pt x="362" y="723"/>
                      </a:cubicBezTo>
                      <a:cubicBezTo>
                        <a:pt x="257" y="723"/>
                        <a:pt x="162" y="678"/>
                        <a:pt x="96" y="606"/>
                      </a:cubicBezTo>
                      <a:cubicBezTo>
                        <a:pt x="37" y="541"/>
                        <a:pt x="0" y="456"/>
                        <a:pt x="0" y="361"/>
                      </a:cubicBezTo>
                      <a:cubicBezTo>
                        <a:pt x="0" y="161"/>
                        <a:pt x="162" y="0"/>
                        <a:pt x="362" y="0"/>
                      </a:cubicBezTo>
                      <a:cubicBezTo>
                        <a:pt x="562" y="0"/>
                        <a:pt x="724" y="161"/>
                        <a:pt x="724" y="3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9"/>
                <p:cNvSpPr/>
                <p:nvPr/>
              </p:nvSpPr>
              <p:spPr>
                <a:xfrm>
                  <a:off x="6278818" y="2581360"/>
                  <a:ext cx="0" cy="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9"/>
                <p:cNvSpPr/>
                <p:nvPr/>
              </p:nvSpPr>
              <p:spPr>
                <a:xfrm>
                  <a:off x="6249563" y="2661810"/>
                  <a:ext cx="133293" cy="73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278" extrusionOk="0">
                      <a:moveTo>
                        <a:pt x="486" y="171"/>
                      </a:moveTo>
                      <a:cubicBezTo>
                        <a:pt x="425" y="237"/>
                        <a:pt x="339" y="278"/>
                        <a:pt x="243" y="278"/>
                      </a:cubicBezTo>
                      <a:cubicBezTo>
                        <a:pt x="147" y="278"/>
                        <a:pt x="61" y="237"/>
                        <a:pt x="0" y="171"/>
                      </a:cubicBezTo>
                      <a:cubicBezTo>
                        <a:pt x="36" y="71"/>
                        <a:pt x="131" y="0"/>
                        <a:pt x="243" y="0"/>
                      </a:cubicBezTo>
                      <a:cubicBezTo>
                        <a:pt x="355" y="0"/>
                        <a:pt x="451" y="71"/>
                        <a:pt x="486" y="17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9"/>
                <p:cNvSpPr/>
                <p:nvPr/>
              </p:nvSpPr>
              <p:spPr>
                <a:xfrm>
                  <a:off x="6483602" y="2581360"/>
                  <a:ext cx="548804" cy="2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8" extrusionOk="0">
                      <a:moveTo>
                        <a:pt x="1947" y="108"/>
                      </a:moveTo>
                      <a:cubicBezTo>
                        <a:pt x="54" y="108"/>
                        <a:pt x="54" y="108"/>
                        <a:pt x="54" y="108"/>
                      </a:cubicBezTo>
                      <a:cubicBezTo>
                        <a:pt x="24" y="108"/>
                        <a:pt x="0" y="84"/>
                        <a:pt x="0" y="54"/>
                      </a:cubicBez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1947" y="0"/>
                        <a:pt x="1947" y="0"/>
                        <a:pt x="1947" y="0"/>
                      </a:cubicBezTo>
                      <a:cubicBezTo>
                        <a:pt x="1976" y="0"/>
                        <a:pt x="2001" y="24"/>
                        <a:pt x="2001" y="54"/>
                      </a:cubicBezTo>
                      <a:cubicBezTo>
                        <a:pt x="2001" y="84"/>
                        <a:pt x="1976" y="108"/>
                        <a:pt x="1947" y="1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9"/>
                <p:cNvSpPr/>
                <p:nvPr/>
              </p:nvSpPr>
              <p:spPr>
                <a:xfrm>
                  <a:off x="6483602" y="2654497"/>
                  <a:ext cx="307015" cy="2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109" extrusionOk="0">
                      <a:moveTo>
                        <a:pt x="1153" y="109"/>
                      </a:move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2" y="109"/>
                        <a:pt x="0" y="107"/>
                        <a:pt x="0" y="10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53" y="0"/>
                        <a:pt x="1153" y="0"/>
                        <a:pt x="1153" y="0"/>
                      </a:cubicBezTo>
                      <a:cubicBezTo>
                        <a:pt x="1156" y="0"/>
                        <a:pt x="1158" y="3"/>
                        <a:pt x="1158" y="5"/>
                      </a:cubicBezTo>
                      <a:cubicBezTo>
                        <a:pt x="1158" y="104"/>
                        <a:pt x="1158" y="104"/>
                        <a:pt x="1158" y="104"/>
                      </a:cubicBezTo>
                      <a:cubicBezTo>
                        <a:pt x="1158" y="107"/>
                        <a:pt x="1156" y="109"/>
                        <a:pt x="1153" y="10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26" name="Google Shape;1326;p9"/>
              <p:cNvSpPr/>
              <p:nvPr/>
            </p:nvSpPr>
            <p:spPr>
              <a:xfrm>
                <a:off x="7328624" y="2731448"/>
                <a:ext cx="46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23" extrusionOk="0">
                    <a:moveTo>
                      <a:pt x="724" y="361"/>
                    </a:moveTo>
                    <a:cubicBezTo>
                      <a:pt x="724" y="456"/>
                      <a:pt x="688" y="541"/>
                      <a:pt x="628" y="606"/>
                    </a:cubicBezTo>
                    <a:cubicBezTo>
                      <a:pt x="562" y="678"/>
                      <a:pt x="467" y="723"/>
                      <a:pt x="362" y="723"/>
                    </a:cubicBezTo>
                    <a:cubicBezTo>
                      <a:pt x="257" y="723"/>
                      <a:pt x="162" y="678"/>
                      <a:pt x="96" y="606"/>
                    </a:cubicBezTo>
                    <a:cubicBezTo>
                      <a:pt x="37" y="541"/>
                      <a:pt x="0" y="456"/>
                      <a:pt x="0" y="361"/>
                    </a:cubicBezTo>
                    <a:cubicBezTo>
                      <a:pt x="0" y="161"/>
                      <a:pt x="162" y="0"/>
                      <a:pt x="362" y="0"/>
                    </a:cubicBezTo>
                    <a:cubicBezTo>
                      <a:pt x="562" y="0"/>
                      <a:pt x="724" y="161"/>
                      <a:pt x="724" y="3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707775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9"/>
              <p:cNvSpPr/>
              <p:nvPr/>
            </p:nvSpPr>
            <p:spPr>
              <a:xfrm>
                <a:off x="7248803" y="2469698"/>
                <a:ext cx="102074" cy="10557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1569" y="1858"/>
                    </a:moveTo>
                    <a:cubicBezTo>
                      <a:pt x="289" y="1858"/>
                      <a:pt x="289" y="1858"/>
                      <a:pt x="289" y="1858"/>
                    </a:cubicBezTo>
                    <a:cubicBezTo>
                      <a:pt x="129" y="1858"/>
                      <a:pt x="0" y="1729"/>
                      <a:pt x="0" y="1569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29"/>
                      <a:pt x="129" y="0"/>
                      <a:pt x="289" y="0"/>
                    </a:cubicBezTo>
                    <a:cubicBezTo>
                      <a:pt x="1569" y="0"/>
                      <a:pt x="1569" y="0"/>
                      <a:pt x="1569" y="0"/>
                    </a:cubicBezTo>
                    <a:cubicBezTo>
                      <a:pt x="1729" y="0"/>
                      <a:pt x="1858" y="129"/>
                      <a:pt x="1858" y="289"/>
                    </a:cubicBezTo>
                    <a:cubicBezTo>
                      <a:pt x="1858" y="1569"/>
                      <a:pt x="1858" y="1569"/>
                      <a:pt x="1858" y="1569"/>
                    </a:cubicBezTo>
                    <a:cubicBezTo>
                      <a:pt x="1858" y="1729"/>
                      <a:pt x="1729" y="1858"/>
                      <a:pt x="1569" y="18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9" name="Google Shape;1329;p9"/>
              <p:cNvGrpSpPr/>
              <p:nvPr/>
            </p:nvGrpSpPr>
            <p:grpSpPr>
              <a:xfrm>
                <a:off x="7094609" y="2491456"/>
                <a:ext cx="256255" cy="62066"/>
                <a:chOff x="6074034" y="2365606"/>
                <a:chExt cx="256255" cy="62066"/>
              </a:xfrm>
            </p:grpSpPr>
            <p:sp>
              <p:nvSpPr>
                <p:cNvPr id="1330" name="Google Shape;1330;p9"/>
                <p:cNvSpPr/>
                <p:nvPr/>
              </p:nvSpPr>
              <p:spPr>
                <a:xfrm>
                  <a:off x="6242250" y="2365606"/>
                  <a:ext cx="88039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219" extrusionOk="0">
                      <a:moveTo>
                        <a:pt x="113" y="219"/>
                      </a:moveTo>
                      <a:cubicBezTo>
                        <a:pt x="108" y="219"/>
                        <a:pt x="103" y="217"/>
                        <a:pt x="99" y="213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0" y="118"/>
                        <a:pt x="0" y="104"/>
                        <a:pt x="8" y="96"/>
                      </a:cubicBezTo>
                      <a:cubicBezTo>
                        <a:pt x="16" y="88"/>
                        <a:pt x="29" y="87"/>
                        <a:pt x="38" y="96"/>
                      </a:cubicBezTo>
                      <a:cubicBezTo>
                        <a:pt x="113" y="169"/>
                        <a:pt x="113" y="169"/>
                        <a:pt x="113" y="169"/>
                      </a:cubicBezTo>
                      <a:cubicBezTo>
                        <a:pt x="283" y="8"/>
                        <a:pt x="283" y="8"/>
                        <a:pt x="283" y="8"/>
                      </a:cubicBezTo>
                      <a:cubicBezTo>
                        <a:pt x="292" y="0"/>
                        <a:pt x="305" y="0"/>
                        <a:pt x="313" y="9"/>
                      </a:cubicBezTo>
                      <a:cubicBezTo>
                        <a:pt x="321" y="17"/>
                        <a:pt x="321" y="31"/>
                        <a:pt x="312" y="39"/>
                      </a:cubicBezTo>
                      <a:cubicBezTo>
                        <a:pt x="128" y="213"/>
                        <a:pt x="128" y="213"/>
                        <a:pt x="128" y="213"/>
                      </a:cubicBezTo>
                      <a:cubicBezTo>
                        <a:pt x="124" y="217"/>
                        <a:pt x="119" y="219"/>
                        <a:pt x="11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9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3" y="219"/>
                      </a:moveTo>
                      <a:cubicBezTo>
                        <a:pt x="18" y="219"/>
                        <a:pt x="12" y="217"/>
                        <a:pt x="8" y="212"/>
                      </a:cubicBezTo>
                      <a:cubicBezTo>
                        <a:pt x="0" y="204"/>
                        <a:pt x="0" y="191"/>
                        <a:pt x="9" y="183"/>
                      </a:cubicBezTo>
                      <a:cubicBezTo>
                        <a:pt x="193" y="8"/>
                        <a:pt x="193" y="8"/>
                        <a:pt x="193" y="8"/>
                      </a:cubicBezTo>
                      <a:cubicBezTo>
                        <a:pt x="202" y="0"/>
                        <a:pt x="215" y="0"/>
                        <a:pt x="223" y="9"/>
                      </a:cubicBezTo>
                      <a:cubicBezTo>
                        <a:pt x="231" y="17"/>
                        <a:pt x="230" y="31"/>
                        <a:pt x="222" y="39"/>
                      </a:cubicBezTo>
                      <a:cubicBezTo>
                        <a:pt x="38" y="213"/>
                        <a:pt x="38" y="213"/>
                        <a:pt x="38" y="213"/>
                      </a:cubicBezTo>
                      <a:cubicBezTo>
                        <a:pt x="34" y="217"/>
                        <a:pt x="29" y="219"/>
                        <a:pt x="23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9"/>
                <p:cNvSpPr/>
                <p:nvPr/>
              </p:nvSpPr>
              <p:spPr>
                <a:xfrm>
                  <a:off x="6074034" y="2365606"/>
                  <a:ext cx="61244" cy="62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19" extrusionOk="0">
                      <a:moveTo>
                        <a:pt x="208" y="219"/>
                      </a:moveTo>
                      <a:cubicBezTo>
                        <a:pt x="202" y="219"/>
                        <a:pt x="197" y="217"/>
                        <a:pt x="193" y="213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0" y="31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8"/>
                      </a:cubicBezTo>
                      <a:cubicBezTo>
                        <a:pt x="222" y="183"/>
                        <a:pt x="222" y="183"/>
                        <a:pt x="222" y="183"/>
                      </a:cubicBezTo>
                      <a:cubicBezTo>
                        <a:pt x="230" y="191"/>
                        <a:pt x="231" y="204"/>
                        <a:pt x="223" y="212"/>
                      </a:cubicBezTo>
                      <a:cubicBezTo>
                        <a:pt x="219" y="217"/>
                        <a:pt x="213" y="219"/>
                        <a:pt x="208" y="2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A930F032-2892-3B3B-9699-819CCAF83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A6DBEE67-D3ED-6540-F7A8-3AEC80BAC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INTRODUZIONE</a:t>
            </a:r>
            <a:endParaRPr sz="24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AC52DA0-43A9-851D-A1F5-1F48D6E877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92" y="1443871"/>
            <a:ext cx="1069386" cy="1436489"/>
          </a:xfrm>
          <a:prstGeom prst="rect">
            <a:avLst/>
          </a:prstGeom>
        </p:spPr>
      </p:pic>
      <p:sp>
        <p:nvSpPr>
          <p:cNvPr id="16" name="Google Shape;1238;p45">
            <a:extLst>
              <a:ext uri="{FF2B5EF4-FFF2-40B4-BE49-F238E27FC236}">
                <a16:creationId xmlns:a16="http://schemas.microsoft.com/office/drawing/2014/main" id="{BF081940-586A-876A-E9C5-F3A15153900F}"/>
              </a:ext>
            </a:extLst>
          </p:cNvPr>
          <p:cNvSpPr txBox="1"/>
          <p:nvPr/>
        </p:nvSpPr>
        <p:spPr>
          <a:xfrm flipH="1">
            <a:off x="884167" y="3116606"/>
            <a:ext cx="215075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Crescente migrazione</a:t>
            </a:r>
            <a:r>
              <a:rPr lang="fr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 al cloud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0369F6D-EC78-8EDD-7C7F-C35BB71626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4487" y="1649610"/>
            <a:ext cx="1135025" cy="1230750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9F286BAA-1E30-E80B-D52E-FE5A41AD0BDE}"/>
              </a:ext>
            </a:extLst>
          </p:cNvPr>
          <p:cNvSpPr txBox="1"/>
          <p:nvPr/>
        </p:nvSpPr>
        <p:spPr>
          <a:xfrm flipH="1">
            <a:off x="3400369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Contesto eterogeneo e di difficile gestione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F86F4C1-94DB-2DCA-70E5-95839FAF74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509" y="1649610"/>
            <a:ext cx="1140544" cy="1154539"/>
          </a:xfrm>
          <a:prstGeom prst="rect">
            <a:avLst/>
          </a:prstGeom>
        </p:spPr>
      </p:pic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15827738-C7B1-7185-6FC7-5D276CA3787A}"/>
              </a:ext>
            </a:extLst>
          </p:cNvPr>
          <p:cNvSpPr txBox="1"/>
          <p:nvPr/>
        </p:nvSpPr>
        <p:spPr>
          <a:xfrm flipH="1">
            <a:off x="5991151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Proliferazione degli attacchi in rete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8112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2BDB93A4-04B8-AB8B-8731-BFB472D8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1;p45">
            <a:extLst>
              <a:ext uri="{FF2B5EF4-FFF2-40B4-BE49-F238E27FC236}">
                <a16:creationId xmlns:a16="http://schemas.microsoft.com/office/drawing/2014/main" id="{1B7C4909-2DCB-13F2-9B46-90F56E16CF6B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29223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 b="0" i="0" u="none" strike="noStrike" cap="none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r>
              <a:rPr lang="it-IT" sz="2000" dirty="0"/>
              <a:t>SVILUPPI FUTURI</a:t>
            </a:r>
            <a:endParaRPr lang="it-IT" sz="2000" i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1E909F4-5920-FEC5-588D-3AD9B12F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80" y="1293806"/>
            <a:ext cx="704940" cy="601610"/>
          </a:xfrm>
          <a:prstGeom prst="rect">
            <a:avLst/>
          </a:prstGeom>
        </p:spPr>
      </p:pic>
      <p:sp>
        <p:nvSpPr>
          <p:cNvPr id="6" name="Google Shape;1238;p45">
            <a:extLst>
              <a:ext uri="{FF2B5EF4-FFF2-40B4-BE49-F238E27FC236}">
                <a16:creationId xmlns:a16="http://schemas.microsoft.com/office/drawing/2014/main" id="{486BBF05-671A-9B69-A156-42479B52AA02}"/>
              </a:ext>
            </a:extLst>
          </p:cNvPr>
          <p:cNvSpPr txBox="1"/>
          <p:nvPr/>
        </p:nvSpPr>
        <p:spPr>
          <a:xfrm flipH="1">
            <a:off x="1688972" y="1515616"/>
            <a:ext cx="137303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Utilizzo di API a pagamento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DA0414-B905-8FEA-F63D-56EDDE4BF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91" y="2299276"/>
            <a:ext cx="605077" cy="751057"/>
          </a:xfrm>
          <a:prstGeom prst="rect">
            <a:avLst/>
          </a:prstGeom>
        </p:spPr>
      </p:pic>
      <p:sp>
        <p:nvSpPr>
          <p:cNvPr id="9" name="Google Shape;1238;p45">
            <a:extLst>
              <a:ext uri="{FF2B5EF4-FFF2-40B4-BE49-F238E27FC236}">
                <a16:creationId xmlns:a16="http://schemas.microsoft.com/office/drawing/2014/main" id="{06C6380C-51D9-63D4-86D3-E1A582359EF2}"/>
              </a:ext>
            </a:extLst>
          </p:cNvPr>
          <p:cNvSpPr txBox="1"/>
          <p:nvPr/>
        </p:nvSpPr>
        <p:spPr>
          <a:xfrm flipH="1">
            <a:off x="1688972" y="2571750"/>
            <a:ext cx="265483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Implementazione di tutti i controlli del CIS Benchmarks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9935BFA-CD24-3386-D0A4-FDA0E6C7871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250" y="3454193"/>
            <a:ext cx="620018" cy="611083"/>
          </a:xfrm>
          <a:prstGeom prst="rect">
            <a:avLst/>
          </a:prstGeom>
        </p:spPr>
      </p:pic>
      <p:sp>
        <p:nvSpPr>
          <p:cNvPr id="12" name="Google Shape;1238;p45">
            <a:extLst>
              <a:ext uri="{FF2B5EF4-FFF2-40B4-BE49-F238E27FC236}">
                <a16:creationId xmlns:a16="http://schemas.microsoft.com/office/drawing/2014/main" id="{1EA0DE77-AD58-B9AF-04DC-593A68FA718A}"/>
              </a:ext>
            </a:extLst>
          </p:cNvPr>
          <p:cNvSpPr txBox="1"/>
          <p:nvPr/>
        </p:nvSpPr>
        <p:spPr>
          <a:xfrm flipH="1">
            <a:off x="1688972" y="3685476"/>
            <a:ext cx="3302128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Integrazione di raccomandazioni fornite da altri standard e linee guida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2581709-1C94-1F89-F8DB-2059FF22529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759" y="1231682"/>
            <a:ext cx="704940" cy="725858"/>
          </a:xfrm>
          <a:prstGeom prst="rect">
            <a:avLst/>
          </a:prstGeom>
        </p:spPr>
      </p:pic>
      <p:sp>
        <p:nvSpPr>
          <p:cNvPr id="15" name="Google Shape;1238;p45">
            <a:extLst>
              <a:ext uri="{FF2B5EF4-FFF2-40B4-BE49-F238E27FC236}">
                <a16:creationId xmlns:a16="http://schemas.microsoft.com/office/drawing/2014/main" id="{3ED68810-0A53-A22C-FB37-EA4F2704370C}"/>
              </a:ext>
            </a:extLst>
          </p:cNvPr>
          <p:cNvSpPr txBox="1"/>
          <p:nvPr/>
        </p:nvSpPr>
        <p:spPr>
          <a:xfrm flipH="1">
            <a:off x="6242528" y="1515616"/>
            <a:ext cx="176609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Potenziamento del reporting engine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EAFA255-F233-1A62-A3A1-2228FA4D1C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759" y="2254018"/>
            <a:ext cx="722211" cy="757384"/>
          </a:xfrm>
          <a:prstGeom prst="rect">
            <a:avLst/>
          </a:prstGeom>
        </p:spPr>
      </p:pic>
      <p:sp>
        <p:nvSpPr>
          <p:cNvPr id="18" name="Google Shape;1238;p45">
            <a:extLst>
              <a:ext uri="{FF2B5EF4-FFF2-40B4-BE49-F238E27FC236}">
                <a16:creationId xmlns:a16="http://schemas.microsoft.com/office/drawing/2014/main" id="{FE5F0243-E6CD-9F10-EA82-DECDBA3A73F2}"/>
              </a:ext>
            </a:extLst>
          </p:cNvPr>
          <p:cNvSpPr txBox="1"/>
          <p:nvPr/>
        </p:nvSpPr>
        <p:spPr>
          <a:xfrm flipH="1">
            <a:off x="6242528" y="2586990"/>
            <a:ext cx="1766091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Automatizzazione della remediation</a:t>
            </a:r>
            <a:endParaRPr sz="12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8421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9"/>
          <p:cNvSpPr/>
          <p:nvPr/>
        </p:nvSpPr>
        <p:spPr>
          <a:xfrm>
            <a:off x="5508825" y="538400"/>
            <a:ext cx="2922000" cy="4065600"/>
          </a:xfrm>
          <a:prstGeom prst="roundRect">
            <a:avLst>
              <a:gd name="adj" fmla="val 1250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49"/>
          <p:cNvSpPr txBox="1">
            <a:spLocks noGrp="1"/>
          </p:cNvSpPr>
          <p:nvPr>
            <p:ph type="title"/>
          </p:nvPr>
        </p:nvSpPr>
        <p:spPr>
          <a:xfrm>
            <a:off x="715240" y="1949655"/>
            <a:ext cx="35937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dirty="0"/>
              <a:t>GRAZIE</a:t>
            </a:r>
            <a:endParaRPr sz="3200" dirty="0"/>
          </a:p>
        </p:txBody>
      </p:sp>
      <p:sp>
        <p:nvSpPr>
          <p:cNvPr id="1403" name="Google Shape;1403;p49"/>
          <p:cNvSpPr txBox="1">
            <a:spLocks noGrp="1"/>
          </p:cNvSpPr>
          <p:nvPr>
            <p:ph type="subTitle" idx="1"/>
          </p:nvPr>
        </p:nvSpPr>
        <p:spPr>
          <a:xfrm>
            <a:off x="713265" y="2724420"/>
            <a:ext cx="3593700" cy="435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Francesco Giorgione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5" name="Google Shape;1405;p49"/>
          <p:cNvSpPr/>
          <p:nvPr/>
        </p:nvSpPr>
        <p:spPr>
          <a:xfrm>
            <a:off x="6656393" y="1438948"/>
            <a:ext cx="1218365" cy="2749389"/>
          </a:xfrm>
          <a:custGeom>
            <a:avLst/>
            <a:gdLst/>
            <a:ahLst/>
            <a:cxnLst/>
            <a:rect l="l" t="t" r="r" b="b"/>
            <a:pathLst>
              <a:path w="4052" h="9149" extrusionOk="0">
                <a:moveTo>
                  <a:pt x="4052" y="6188"/>
                </a:moveTo>
                <a:cubicBezTo>
                  <a:pt x="3410" y="6188"/>
                  <a:pt x="3410" y="6188"/>
                  <a:pt x="3410" y="6188"/>
                </a:cubicBezTo>
                <a:cubicBezTo>
                  <a:pt x="3410" y="7334"/>
                  <a:pt x="3410" y="7334"/>
                  <a:pt x="3410" y="7334"/>
                </a:cubicBezTo>
                <a:cubicBezTo>
                  <a:pt x="3410" y="7334"/>
                  <a:pt x="3410" y="7334"/>
                  <a:pt x="3410" y="7334"/>
                </a:cubicBezTo>
                <a:cubicBezTo>
                  <a:pt x="3410" y="7927"/>
                  <a:pt x="3410" y="7927"/>
                  <a:pt x="3410" y="7927"/>
                </a:cubicBezTo>
                <a:cubicBezTo>
                  <a:pt x="3410" y="7927"/>
                  <a:pt x="3410" y="7927"/>
                  <a:pt x="3410" y="7927"/>
                </a:cubicBezTo>
                <a:cubicBezTo>
                  <a:pt x="3410" y="8268"/>
                  <a:pt x="3133" y="8545"/>
                  <a:pt x="2791" y="8545"/>
                </a:cubicBezTo>
                <a:cubicBezTo>
                  <a:pt x="0" y="8545"/>
                  <a:pt x="0" y="8545"/>
                  <a:pt x="0" y="8545"/>
                </a:cubicBezTo>
                <a:cubicBezTo>
                  <a:pt x="0" y="9149"/>
                  <a:pt x="0" y="9149"/>
                  <a:pt x="0" y="9149"/>
                </a:cubicBezTo>
                <a:cubicBezTo>
                  <a:pt x="3433" y="9149"/>
                  <a:pt x="3433" y="9149"/>
                  <a:pt x="3433" y="9149"/>
                </a:cubicBezTo>
                <a:cubicBezTo>
                  <a:pt x="3775" y="9149"/>
                  <a:pt x="4052" y="8872"/>
                  <a:pt x="4052" y="8531"/>
                </a:cubicBezTo>
                <a:cubicBezTo>
                  <a:pt x="4052" y="6188"/>
                  <a:pt x="4052" y="6188"/>
                  <a:pt x="4052" y="6188"/>
                </a:cubicBezTo>
                <a:moveTo>
                  <a:pt x="3433" y="0"/>
                </a:moveTo>
                <a:cubicBezTo>
                  <a:pt x="3410" y="0"/>
                  <a:pt x="3410" y="0"/>
                  <a:pt x="3410" y="0"/>
                </a:cubicBezTo>
                <a:cubicBezTo>
                  <a:pt x="3410" y="5"/>
                  <a:pt x="3410" y="10"/>
                  <a:pt x="3410" y="15"/>
                </a:cubicBezTo>
                <a:cubicBezTo>
                  <a:pt x="3410" y="3322"/>
                  <a:pt x="3410" y="3322"/>
                  <a:pt x="3410" y="3322"/>
                </a:cubicBezTo>
                <a:cubicBezTo>
                  <a:pt x="4052" y="3322"/>
                  <a:pt x="4052" y="3322"/>
                  <a:pt x="4052" y="3322"/>
                </a:cubicBezTo>
                <a:cubicBezTo>
                  <a:pt x="4052" y="619"/>
                  <a:pt x="4052" y="619"/>
                  <a:pt x="4052" y="619"/>
                </a:cubicBezTo>
                <a:cubicBezTo>
                  <a:pt x="4052" y="277"/>
                  <a:pt x="3775" y="0"/>
                  <a:pt x="3433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49"/>
          <p:cNvSpPr/>
          <p:nvPr/>
        </p:nvSpPr>
        <p:spPr>
          <a:xfrm>
            <a:off x="7874756" y="2438000"/>
            <a:ext cx="726953" cy="860961"/>
          </a:xfrm>
          <a:custGeom>
            <a:avLst/>
            <a:gdLst/>
            <a:ahLst/>
            <a:cxnLst/>
            <a:rect l="l" t="t" r="r" b="b"/>
            <a:pathLst>
              <a:path w="2411" h="2866" extrusionOk="0">
                <a:moveTo>
                  <a:pt x="18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66"/>
                  <a:pt x="0" y="2866"/>
                  <a:pt x="0" y="2866"/>
                </a:cubicBezTo>
                <a:cubicBezTo>
                  <a:pt x="1859" y="2866"/>
                  <a:pt x="1859" y="2866"/>
                  <a:pt x="1859" y="2866"/>
                </a:cubicBezTo>
                <a:cubicBezTo>
                  <a:pt x="2164" y="2866"/>
                  <a:pt x="2411" y="2619"/>
                  <a:pt x="2411" y="2314"/>
                </a:cubicBezTo>
                <a:cubicBezTo>
                  <a:pt x="2411" y="552"/>
                  <a:pt x="2411" y="552"/>
                  <a:pt x="2411" y="552"/>
                </a:cubicBezTo>
                <a:cubicBezTo>
                  <a:pt x="2411" y="247"/>
                  <a:pt x="2164" y="0"/>
                  <a:pt x="1859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49"/>
          <p:cNvSpPr/>
          <p:nvPr/>
        </p:nvSpPr>
        <p:spPr>
          <a:xfrm>
            <a:off x="7683879" y="2438000"/>
            <a:ext cx="191100" cy="861000"/>
          </a:xfrm>
          <a:prstGeom prst="rect">
            <a:avLst/>
          </a:prstGeom>
          <a:solidFill>
            <a:srgbClr val="FF8D1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49"/>
          <p:cNvSpPr/>
          <p:nvPr/>
        </p:nvSpPr>
        <p:spPr>
          <a:xfrm>
            <a:off x="7683879" y="2438000"/>
            <a:ext cx="191100" cy="8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49"/>
          <p:cNvSpPr/>
          <p:nvPr/>
        </p:nvSpPr>
        <p:spPr>
          <a:xfrm>
            <a:off x="6205599" y="1256195"/>
            <a:ext cx="1478289" cy="2753506"/>
          </a:xfrm>
          <a:custGeom>
            <a:avLst/>
            <a:gdLst/>
            <a:ahLst/>
            <a:cxnLst/>
            <a:rect l="l" t="t" r="r" b="b"/>
            <a:pathLst>
              <a:path w="4918" h="9149" extrusionOk="0">
                <a:moveTo>
                  <a:pt x="4918" y="619"/>
                </a:moveTo>
                <a:cubicBezTo>
                  <a:pt x="4918" y="8531"/>
                  <a:pt x="4918" y="8531"/>
                  <a:pt x="4918" y="8531"/>
                </a:cubicBezTo>
                <a:cubicBezTo>
                  <a:pt x="4918" y="8872"/>
                  <a:pt x="4641" y="9149"/>
                  <a:pt x="4299" y="9149"/>
                </a:cubicBezTo>
                <a:cubicBezTo>
                  <a:pt x="619" y="9149"/>
                  <a:pt x="619" y="9149"/>
                  <a:pt x="619" y="9149"/>
                </a:cubicBezTo>
                <a:cubicBezTo>
                  <a:pt x="277" y="9149"/>
                  <a:pt x="0" y="8872"/>
                  <a:pt x="0" y="8531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49"/>
          <p:cNvSpPr/>
          <p:nvPr/>
        </p:nvSpPr>
        <p:spPr>
          <a:xfrm>
            <a:off x="6299007" y="2511101"/>
            <a:ext cx="369572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3" y="0"/>
                  <a:pt x="775" y="0"/>
                </a:cubicBez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49"/>
          <p:cNvSpPr/>
          <p:nvPr/>
        </p:nvSpPr>
        <p:spPr>
          <a:xfrm>
            <a:off x="6770107" y="2511101"/>
            <a:ext cx="369572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49"/>
          <p:cNvSpPr/>
          <p:nvPr/>
        </p:nvSpPr>
        <p:spPr>
          <a:xfrm>
            <a:off x="7237146" y="2511101"/>
            <a:ext cx="365506" cy="353323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1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2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1"/>
                  <a:pt x="1022" y="0"/>
                  <a:pt x="775" y="0"/>
                </a:cubicBez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49"/>
          <p:cNvSpPr/>
          <p:nvPr/>
        </p:nvSpPr>
        <p:spPr>
          <a:xfrm>
            <a:off x="6299007" y="2982199"/>
            <a:ext cx="369572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49"/>
          <p:cNvSpPr/>
          <p:nvPr/>
        </p:nvSpPr>
        <p:spPr>
          <a:xfrm>
            <a:off x="6424904" y="3087790"/>
            <a:ext cx="138081" cy="146203"/>
          </a:xfrm>
          <a:custGeom>
            <a:avLst/>
            <a:gdLst/>
            <a:ahLst/>
            <a:cxnLst/>
            <a:rect l="l" t="t" r="r" b="b"/>
            <a:pathLst>
              <a:path w="465" h="480" extrusionOk="0">
                <a:moveTo>
                  <a:pt x="425" y="192"/>
                </a:moveTo>
                <a:cubicBezTo>
                  <a:pt x="79" y="18"/>
                  <a:pt x="79" y="18"/>
                  <a:pt x="79" y="18"/>
                </a:cubicBezTo>
                <a:cubicBezTo>
                  <a:pt x="43" y="0"/>
                  <a:pt x="0" y="27"/>
                  <a:pt x="0" y="67"/>
                </a:cubicBezTo>
                <a:cubicBezTo>
                  <a:pt x="0" y="414"/>
                  <a:pt x="0" y="414"/>
                  <a:pt x="0" y="414"/>
                </a:cubicBezTo>
                <a:cubicBezTo>
                  <a:pt x="0" y="454"/>
                  <a:pt x="43" y="480"/>
                  <a:pt x="79" y="462"/>
                </a:cubicBezTo>
                <a:cubicBezTo>
                  <a:pt x="425" y="289"/>
                  <a:pt x="425" y="289"/>
                  <a:pt x="425" y="289"/>
                </a:cubicBezTo>
                <a:cubicBezTo>
                  <a:pt x="465" y="269"/>
                  <a:pt x="465" y="212"/>
                  <a:pt x="425" y="19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49"/>
          <p:cNvSpPr/>
          <p:nvPr/>
        </p:nvSpPr>
        <p:spPr>
          <a:xfrm>
            <a:off x="6770107" y="2982199"/>
            <a:ext cx="369572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3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3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49"/>
          <p:cNvSpPr/>
          <p:nvPr/>
        </p:nvSpPr>
        <p:spPr>
          <a:xfrm>
            <a:off x="6859454" y="3063423"/>
            <a:ext cx="190877" cy="194939"/>
          </a:xfrm>
          <a:custGeom>
            <a:avLst/>
            <a:gdLst/>
            <a:ahLst/>
            <a:cxnLst/>
            <a:rect l="l" t="t" r="r" b="b"/>
            <a:pathLst>
              <a:path w="639" h="649" extrusionOk="0">
                <a:moveTo>
                  <a:pt x="608" y="470"/>
                </a:moveTo>
                <a:cubicBezTo>
                  <a:pt x="623" y="440"/>
                  <a:pt x="634" y="407"/>
                  <a:pt x="639" y="374"/>
                </a:cubicBezTo>
                <a:cubicBezTo>
                  <a:pt x="639" y="373"/>
                  <a:pt x="639" y="373"/>
                  <a:pt x="639" y="373"/>
                </a:cubicBezTo>
                <a:cubicBezTo>
                  <a:pt x="585" y="364"/>
                  <a:pt x="585" y="364"/>
                  <a:pt x="585" y="364"/>
                </a:cubicBezTo>
                <a:cubicBezTo>
                  <a:pt x="590" y="336"/>
                  <a:pt x="589" y="308"/>
                  <a:pt x="585" y="280"/>
                </a:cubicBezTo>
                <a:cubicBezTo>
                  <a:pt x="638" y="272"/>
                  <a:pt x="638" y="272"/>
                  <a:pt x="638" y="272"/>
                </a:cubicBezTo>
                <a:cubicBezTo>
                  <a:pt x="633" y="238"/>
                  <a:pt x="622" y="206"/>
                  <a:pt x="606" y="176"/>
                </a:cubicBezTo>
                <a:cubicBezTo>
                  <a:pt x="558" y="201"/>
                  <a:pt x="558" y="201"/>
                  <a:pt x="558" y="201"/>
                </a:cubicBezTo>
                <a:cubicBezTo>
                  <a:pt x="545" y="176"/>
                  <a:pt x="528" y="153"/>
                  <a:pt x="508" y="133"/>
                </a:cubicBezTo>
                <a:cubicBezTo>
                  <a:pt x="546" y="94"/>
                  <a:pt x="546" y="94"/>
                  <a:pt x="546" y="94"/>
                </a:cubicBezTo>
                <a:cubicBezTo>
                  <a:pt x="522" y="70"/>
                  <a:pt x="495" y="51"/>
                  <a:pt x="464" y="35"/>
                </a:cubicBezTo>
                <a:cubicBezTo>
                  <a:pt x="440" y="84"/>
                  <a:pt x="440" y="84"/>
                  <a:pt x="440" y="84"/>
                </a:cubicBezTo>
                <a:cubicBezTo>
                  <a:pt x="415" y="72"/>
                  <a:pt x="389" y="63"/>
                  <a:pt x="360" y="59"/>
                </a:cubicBezTo>
                <a:cubicBezTo>
                  <a:pt x="360" y="59"/>
                  <a:pt x="360" y="59"/>
                  <a:pt x="360" y="59"/>
                </a:cubicBezTo>
                <a:cubicBezTo>
                  <a:pt x="368" y="5"/>
                  <a:pt x="368" y="5"/>
                  <a:pt x="368" y="5"/>
                </a:cubicBezTo>
                <a:cubicBezTo>
                  <a:pt x="334" y="0"/>
                  <a:pt x="300" y="0"/>
                  <a:pt x="267" y="5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48" y="64"/>
                  <a:pt x="221" y="73"/>
                  <a:pt x="196" y="86"/>
                </a:cubicBezTo>
                <a:cubicBezTo>
                  <a:pt x="171" y="37"/>
                  <a:pt x="171" y="37"/>
                  <a:pt x="171" y="37"/>
                </a:cubicBezTo>
                <a:cubicBezTo>
                  <a:pt x="141" y="53"/>
                  <a:pt x="113" y="73"/>
                  <a:pt x="90" y="97"/>
                </a:cubicBezTo>
                <a:cubicBezTo>
                  <a:pt x="128" y="135"/>
                  <a:pt x="128" y="135"/>
                  <a:pt x="128" y="135"/>
                </a:cubicBezTo>
                <a:cubicBezTo>
                  <a:pt x="109" y="155"/>
                  <a:pt x="92" y="178"/>
                  <a:pt x="79" y="204"/>
                </a:cubicBezTo>
                <a:cubicBezTo>
                  <a:pt x="31" y="179"/>
                  <a:pt x="31" y="179"/>
                  <a:pt x="31" y="179"/>
                </a:cubicBezTo>
                <a:cubicBezTo>
                  <a:pt x="16" y="209"/>
                  <a:pt x="5" y="242"/>
                  <a:pt x="0" y="275"/>
                </a:cubicBezTo>
                <a:cubicBezTo>
                  <a:pt x="0" y="276"/>
                  <a:pt x="0" y="276"/>
                  <a:pt x="0" y="276"/>
                </a:cubicBezTo>
                <a:cubicBezTo>
                  <a:pt x="54" y="284"/>
                  <a:pt x="54" y="284"/>
                  <a:pt x="54" y="284"/>
                </a:cubicBezTo>
                <a:cubicBezTo>
                  <a:pt x="49" y="312"/>
                  <a:pt x="50" y="341"/>
                  <a:pt x="54" y="368"/>
                </a:cubicBezTo>
                <a:cubicBezTo>
                  <a:pt x="0" y="377"/>
                  <a:pt x="0" y="377"/>
                  <a:pt x="0" y="377"/>
                </a:cubicBezTo>
                <a:cubicBezTo>
                  <a:pt x="6" y="410"/>
                  <a:pt x="17" y="442"/>
                  <a:pt x="32" y="473"/>
                </a:cubicBezTo>
                <a:cubicBezTo>
                  <a:pt x="81" y="448"/>
                  <a:pt x="81" y="448"/>
                  <a:pt x="81" y="448"/>
                </a:cubicBezTo>
                <a:cubicBezTo>
                  <a:pt x="94" y="473"/>
                  <a:pt x="110" y="495"/>
                  <a:pt x="130" y="515"/>
                </a:cubicBezTo>
                <a:cubicBezTo>
                  <a:pt x="92" y="554"/>
                  <a:pt x="92" y="554"/>
                  <a:pt x="92" y="554"/>
                </a:cubicBezTo>
                <a:cubicBezTo>
                  <a:pt x="116" y="578"/>
                  <a:pt x="144" y="598"/>
                  <a:pt x="174" y="613"/>
                </a:cubicBezTo>
                <a:cubicBezTo>
                  <a:pt x="199" y="564"/>
                  <a:pt x="199" y="564"/>
                  <a:pt x="199" y="564"/>
                </a:cubicBezTo>
                <a:cubicBezTo>
                  <a:pt x="223" y="577"/>
                  <a:pt x="250" y="586"/>
                  <a:pt x="278" y="590"/>
                </a:cubicBezTo>
                <a:cubicBezTo>
                  <a:pt x="279" y="590"/>
                  <a:pt x="279" y="590"/>
                  <a:pt x="279" y="590"/>
                </a:cubicBezTo>
                <a:cubicBezTo>
                  <a:pt x="270" y="644"/>
                  <a:pt x="270" y="644"/>
                  <a:pt x="270" y="644"/>
                </a:cubicBezTo>
                <a:cubicBezTo>
                  <a:pt x="304" y="649"/>
                  <a:pt x="338" y="649"/>
                  <a:pt x="371" y="643"/>
                </a:cubicBezTo>
                <a:cubicBezTo>
                  <a:pt x="363" y="590"/>
                  <a:pt x="363" y="590"/>
                  <a:pt x="363" y="590"/>
                </a:cubicBezTo>
                <a:cubicBezTo>
                  <a:pt x="391" y="585"/>
                  <a:pt x="418" y="576"/>
                  <a:pt x="442" y="563"/>
                </a:cubicBezTo>
                <a:cubicBezTo>
                  <a:pt x="467" y="612"/>
                  <a:pt x="467" y="612"/>
                  <a:pt x="467" y="612"/>
                </a:cubicBezTo>
                <a:cubicBezTo>
                  <a:pt x="498" y="596"/>
                  <a:pt x="525" y="576"/>
                  <a:pt x="549" y="552"/>
                </a:cubicBezTo>
                <a:cubicBezTo>
                  <a:pt x="510" y="514"/>
                  <a:pt x="510" y="514"/>
                  <a:pt x="510" y="514"/>
                </a:cubicBezTo>
                <a:cubicBezTo>
                  <a:pt x="530" y="494"/>
                  <a:pt x="547" y="471"/>
                  <a:pt x="559" y="445"/>
                </a:cubicBezTo>
                <a:lnTo>
                  <a:pt x="608" y="470"/>
                </a:lnTo>
                <a:close/>
                <a:moveTo>
                  <a:pt x="298" y="465"/>
                </a:moveTo>
                <a:cubicBezTo>
                  <a:pt x="220" y="453"/>
                  <a:pt x="167" y="380"/>
                  <a:pt x="179" y="303"/>
                </a:cubicBezTo>
                <a:cubicBezTo>
                  <a:pt x="191" y="225"/>
                  <a:pt x="264" y="172"/>
                  <a:pt x="341" y="184"/>
                </a:cubicBezTo>
                <a:cubicBezTo>
                  <a:pt x="418" y="196"/>
                  <a:pt x="472" y="269"/>
                  <a:pt x="460" y="346"/>
                </a:cubicBezTo>
                <a:cubicBezTo>
                  <a:pt x="448" y="423"/>
                  <a:pt x="375" y="477"/>
                  <a:pt x="298" y="4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49"/>
          <p:cNvSpPr/>
          <p:nvPr/>
        </p:nvSpPr>
        <p:spPr>
          <a:xfrm>
            <a:off x="7237146" y="2982199"/>
            <a:ext cx="365506" cy="357384"/>
          </a:xfrm>
          <a:custGeom>
            <a:avLst/>
            <a:gdLst/>
            <a:ahLst/>
            <a:cxnLst/>
            <a:rect l="l" t="t" r="r" b="b"/>
            <a:pathLst>
              <a:path w="1223" h="1185" extrusionOk="0">
                <a:moveTo>
                  <a:pt x="775" y="0"/>
                </a:moveTo>
                <a:cubicBezTo>
                  <a:pt x="448" y="0"/>
                  <a:pt x="448" y="0"/>
                  <a:pt x="448" y="0"/>
                </a:cubicBezTo>
                <a:cubicBezTo>
                  <a:pt x="200" y="0"/>
                  <a:pt x="0" y="200"/>
                  <a:pt x="0" y="448"/>
                </a:cubicBezTo>
                <a:cubicBezTo>
                  <a:pt x="0" y="737"/>
                  <a:pt x="0" y="737"/>
                  <a:pt x="0" y="737"/>
                </a:cubicBezTo>
                <a:cubicBezTo>
                  <a:pt x="0" y="984"/>
                  <a:pt x="200" y="1185"/>
                  <a:pt x="448" y="1185"/>
                </a:cubicBezTo>
                <a:cubicBezTo>
                  <a:pt x="775" y="1185"/>
                  <a:pt x="775" y="1185"/>
                  <a:pt x="775" y="1185"/>
                </a:cubicBezTo>
                <a:cubicBezTo>
                  <a:pt x="1022" y="1185"/>
                  <a:pt x="1223" y="984"/>
                  <a:pt x="1223" y="737"/>
                </a:cubicBezTo>
                <a:cubicBezTo>
                  <a:pt x="1223" y="448"/>
                  <a:pt x="1223" y="448"/>
                  <a:pt x="1223" y="448"/>
                </a:cubicBezTo>
                <a:cubicBezTo>
                  <a:pt x="1223" y="200"/>
                  <a:pt x="1022" y="0"/>
                  <a:pt x="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49"/>
          <p:cNvSpPr/>
          <p:nvPr/>
        </p:nvSpPr>
        <p:spPr>
          <a:xfrm>
            <a:off x="7172167" y="2336470"/>
            <a:ext cx="1319895" cy="860967"/>
          </a:xfrm>
          <a:custGeom>
            <a:avLst/>
            <a:gdLst/>
            <a:ahLst/>
            <a:cxnLst/>
            <a:rect l="l" t="t" r="r" b="b"/>
            <a:pathLst>
              <a:path w="4392" h="2867" extrusionOk="0">
                <a:moveTo>
                  <a:pt x="4392" y="553"/>
                </a:moveTo>
                <a:cubicBezTo>
                  <a:pt x="4392" y="2314"/>
                  <a:pt x="4392" y="2314"/>
                  <a:pt x="4392" y="2314"/>
                </a:cubicBezTo>
                <a:cubicBezTo>
                  <a:pt x="4392" y="2619"/>
                  <a:pt x="4144" y="2867"/>
                  <a:pt x="3839" y="2867"/>
                </a:cubicBezTo>
                <a:cubicBezTo>
                  <a:pt x="552" y="2867"/>
                  <a:pt x="552" y="2867"/>
                  <a:pt x="552" y="2867"/>
                </a:cubicBezTo>
                <a:cubicBezTo>
                  <a:pt x="247" y="2867"/>
                  <a:pt x="0" y="2619"/>
                  <a:pt x="0" y="2314"/>
                </a:cubicBezTo>
                <a:cubicBezTo>
                  <a:pt x="0" y="553"/>
                  <a:pt x="0" y="553"/>
                  <a:pt x="0" y="553"/>
                </a:cubicBezTo>
                <a:cubicBezTo>
                  <a:pt x="0" y="248"/>
                  <a:pt x="247" y="0"/>
                  <a:pt x="552" y="0"/>
                </a:cubicBezTo>
                <a:cubicBezTo>
                  <a:pt x="3839" y="0"/>
                  <a:pt x="3839" y="0"/>
                  <a:pt x="3839" y="0"/>
                </a:cubicBezTo>
                <a:cubicBezTo>
                  <a:pt x="4144" y="0"/>
                  <a:pt x="4392" y="248"/>
                  <a:pt x="4392" y="5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49"/>
          <p:cNvSpPr/>
          <p:nvPr/>
        </p:nvSpPr>
        <p:spPr>
          <a:xfrm>
            <a:off x="7302125" y="2438000"/>
            <a:ext cx="247736" cy="251795"/>
          </a:xfrm>
          <a:custGeom>
            <a:avLst/>
            <a:gdLst/>
            <a:ahLst/>
            <a:cxnLst/>
            <a:rect l="l" t="t" r="r" b="b"/>
            <a:pathLst>
              <a:path w="831" h="831" extrusionOk="0">
                <a:moveTo>
                  <a:pt x="831" y="415"/>
                </a:moveTo>
                <a:cubicBezTo>
                  <a:pt x="831" y="529"/>
                  <a:pt x="785" y="632"/>
                  <a:pt x="711" y="707"/>
                </a:cubicBezTo>
                <a:cubicBezTo>
                  <a:pt x="636" y="783"/>
                  <a:pt x="532" y="831"/>
                  <a:pt x="416" y="831"/>
                </a:cubicBezTo>
                <a:cubicBezTo>
                  <a:pt x="300" y="831"/>
                  <a:pt x="195" y="783"/>
                  <a:pt x="120" y="707"/>
                </a:cubicBezTo>
                <a:cubicBezTo>
                  <a:pt x="46" y="632"/>
                  <a:pt x="0" y="529"/>
                  <a:pt x="0" y="415"/>
                </a:cubicBezTo>
                <a:cubicBezTo>
                  <a:pt x="0" y="186"/>
                  <a:pt x="186" y="0"/>
                  <a:pt x="416" y="0"/>
                </a:cubicBezTo>
                <a:cubicBezTo>
                  <a:pt x="645" y="0"/>
                  <a:pt x="831" y="186"/>
                  <a:pt x="831" y="4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49"/>
          <p:cNvSpPr/>
          <p:nvPr/>
        </p:nvSpPr>
        <p:spPr>
          <a:xfrm>
            <a:off x="7387411" y="2486734"/>
            <a:ext cx="72900" cy="6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49"/>
          <p:cNvSpPr/>
          <p:nvPr/>
        </p:nvSpPr>
        <p:spPr>
          <a:xfrm>
            <a:off x="7346799" y="2563897"/>
            <a:ext cx="154324" cy="109653"/>
          </a:xfrm>
          <a:custGeom>
            <a:avLst/>
            <a:gdLst/>
            <a:ahLst/>
            <a:cxnLst/>
            <a:rect l="l" t="t" r="r" b="b"/>
            <a:pathLst>
              <a:path w="517" h="362" extrusionOk="0">
                <a:moveTo>
                  <a:pt x="517" y="254"/>
                </a:moveTo>
                <a:cubicBezTo>
                  <a:pt x="451" y="321"/>
                  <a:pt x="360" y="362"/>
                  <a:pt x="259" y="362"/>
                </a:cubicBezTo>
                <a:cubicBezTo>
                  <a:pt x="157" y="362"/>
                  <a:pt x="66" y="321"/>
                  <a:pt x="0" y="254"/>
                </a:cubicBezTo>
                <a:cubicBezTo>
                  <a:pt x="2" y="113"/>
                  <a:pt x="117" y="0"/>
                  <a:pt x="259" y="0"/>
                </a:cubicBezTo>
                <a:cubicBezTo>
                  <a:pt x="400" y="0"/>
                  <a:pt x="515" y="113"/>
                  <a:pt x="517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49"/>
          <p:cNvSpPr/>
          <p:nvPr/>
        </p:nvSpPr>
        <p:spPr>
          <a:xfrm>
            <a:off x="7667634" y="2470490"/>
            <a:ext cx="694463" cy="28428"/>
          </a:xfrm>
          <a:custGeom>
            <a:avLst/>
            <a:gdLst/>
            <a:ahLst/>
            <a:cxnLst/>
            <a:rect l="l" t="t" r="r" b="b"/>
            <a:pathLst>
              <a:path w="2306" h="99" extrusionOk="0">
                <a:moveTo>
                  <a:pt x="2301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301" y="0"/>
                  <a:pt x="2301" y="0"/>
                  <a:pt x="2301" y="0"/>
                </a:cubicBezTo>
                <a:cubicBezTo>
                  <a:pt x="2304" y="0"/>
                  <a:pt x="2306" y="2"/>
                  <a:pt x="2306" y="5"/>
                </a:cubicBezTo>
                <a:cubicBezTo>
                  <a:pt x="2306" y="94"/>
                  <a:pt x="2306" y="94"/>
                  <a:pt x="2306" y="94"/>
                </a:cubicBezTo>
                <a:cubicBezTo>
                  <a:pt x="2306" y="97"/>
                  <a:pt x="2304" y="99"/>
                  <a:pt x="2301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49"/>
          <p:cNvSpPr/>
          <p:nvPr/>
        </p:nvSpPr>
        <p:spPr>
          <a:xfrm>
            <a:off x="7667634" y="2539530"/>
            <a:ext cx="450791" cy="28428"/>
          </a:xfrm>
          <a:custGeom>
            <a:avLst/>
            <a:gdLst/>
            <a:ahLst/>
            <a:cxnLst/>
            <a:rect l="l" t="t" r="r" b="b"/>
            <a:pathLst>
              <a:path w="1500" h="99" extrusionOk="0">
                <a:moveTo>
                  <a:pt x="1495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1495" y="0"/>
                  <a:pt x="1495" y="0"/>
                  <a:pt x="1495" y="0"/>
                </a:cubicBezTo>
                <a:cubicBezTo>
                  <a:pt x="1498" y="0"/>
                  <a:pt x="1500" y="2"/>
                  <a:pt x="1500" y="5"/>
                </a:cubicBezTo>
                <a:cubicBezTo>
                  <a:pt x="1500" y="94"/>
                  <a:pt x="1500" y="94"/>
                  <a:pt x="1500" y="94"/>
                </a:cubicBezTo>
                <a:cubicBezTo>
                  <a:pt x="1500" y="97"/>
                  <a:pt x="1498" y="99"/>
                  <a:pt x="1495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49"/>
          <p:cNvSpPr/>
          <p:nvPr/>
        </p:nvSpPr>
        <p:spPr>
          <a:xfrm>
            <a:off x="7667634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49"/>
          <p:cNvSpPr/>
          <p:nvPr/>
        </p:nvSpPr>
        <p:spPr>
          <a:xfrm>
            <a:off x="7761042" y="2616692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7" y="0"/>
                </a:moveTo>
                <a:lnTo>
                  <a:pt x="9" y="6"/>
                </a:lnTo>
                <a:lnTo>
                  <a:pt x="15" y="6"/>
                </a:lnTo>
                <a:lnTo>
                  <a:pt x="10" y="10"/>
                </a:lnTo>
                <a:lnTo>
                  <a:pt x="12" y="15"/>
                </a:lnTo>
                <a:lnTo>
                  <a:pt x="7" y="12"/>
                </a:lnTo>
                <a:lnTo>
                  <a:pt x="3" y="15"/>
                </a:lnTo>
                <a:lnTo>
                  <a:pt x="4" y="10"/>
                </a:lnTo>
                <a:lnTo>
                  <a:pt x="0" y="6"/>
                </a:lnTo>
                <a:lnTo>
                  <a:pt x="5" y="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49"/>
          <p:cNvSpPr/>
          <p:nvPr/>
        </p:nvSpPr>
        <p:spPr>
          <a:xfrm>
            <a:off x="7850388" y="2616692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8" y="0"/>
                </a:moveTo>
                <a:lnTo>
                  <a:pt x="9" y="6"/>
                </a:lnTo>
                <a:lnTo>
                  <a:pt x="15" y="6"/>
                </a:lnTo>
                <a:lnTo>
                  <a:pt x="11" y="10"/>
                </a:lnTo>
                <a:lnTo>
                  <a:pt x="12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49"/>
          <p:cNvSpPr/>
          <p:nvPr/>
        </p:nvSpPr>
        <p:spPr>
          <a:xfrm>
            <a:off x="7939735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49"/>
          <p:cNvSpPr/>
          <p:nvPr/>
        </p:nvSpPr>
        <p:spPr>
          <a:xfrm>
            <a:off x="8029081" y="2616692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10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10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49"/>
          <p:cNvSpPr/>
          <p:nvPr/>
        </p:nvSpPr>
        <p:spPr>
          <a:xfrm>
            <a:off x="7302125" y="2844119"/>
            <a:ext cx="247736" cy="247736"/>
          </a:xfrm>
          <a:custGeom>
            <a:avLst/>
            <a:gdLst/>
            <a:ahLst/>
            <a:cxnLst/>
            <a:rect l="l" t="t" r="r" b="b"/>
            <a:pathLst>
              <a:path w="831" h="831" extrusionOk="0">
                <a:moveTo>
                  <a:pt x="831" y="416"/>
                </a:moveTo>
                <a:cubicBezTo>
                  <a:pt x="831" y="529"/>
                  <a:pt x="785" y="632"/>
                  <a:pt x="711" y="707"/>
                </a:cubicBezTo>
                <a:cubicBezTo>
                  <a:pt x="636" y="783"/>
                  <a:pt x="532" y="831"/>
                  <a:pt x="416" y="831"/>
                </a:cubicBezTo>
                <a:cubicBezTo>
                  <a:pt x="300" y="831"/>
                  <a:pt x="195" y="783"/>
                  <a:pt x="120" y="707"/>
                </a:cubicBezTo>
                <a:cubicBezTo>
                  <a:pt x="46" y="632"/>
                  <a:pt x="0" y="529"/>
                  <a:pt x="0" y="416"/>
                </a:cubicBezTo>
                <a:cubicBezTo>
                  <a:pt x="0" y="186"/>
                  <a:pt x="186" y="0"/>
                  <a:pt x="416" y="0"/>
                </a:cubicBezTo>
                <a:cubicBezTo>
                  <a:pt x="645" y="0"/>
                  <a:pt x="831" y="186"/>
                  <a:pt x="831" y="4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49"/>
          <p:cNvSpPr/>
          <p:nvPr/>
        </p:nvSpPr>
        <p:spPr>
          <a:xfrm>
            <a:off x="7387411" y="2892853"/>
            <a:ext cx="72900" cy="6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49"/>
          <p:cNvSpPr/>
          <p:nvPr/>
        </p:nvSpPr>
        <p:spPr>
          <a:xfrm>
            <a:off x="7346799" y="2970016"/>
            <a:ext cx="154324" cy="109651"/>
          </a:xfrm>
          <a:custGeom>
            <a:avLst/>
            <a:gdLst/>
            <a:ahLst/>
            <a:cxnLst/>
            <a:rect l="l" t="t" r="r" b="b"/>
            <a:pathLst>
              <a:path w="517" h="363" extrusionOk="0">
                <a:moveTo>
                  <a:pt x="517" y="254"/>
                </a:moveTo>
                <a:cubicBezTo>
                  <a:pt x="451" y="321"/>
                  <a:pt x="360" y="363"/>
                  <a:pt x="259" y="363"/>
                </a:cubicBezTo>
                <a:cubicBezTo>
                  <a:pt x="157" y="363"/>
                  <a:pt x="66" y="321"/>
                  <a:pt x="0" y="254"/>
                </a:cubicBezTo>
                <a:cubicBezTo>
                  <a:pt x="2" y="113"/>
                  <a:pt x="117" y="0"/>
                  <a:pt x="259" y="0"/>
                </a:cubicBezTo>
                <a:cubicBezTo>
                  <a:pt x="400" y="0"/>
                  <a:pt x="515" y="113"/>
                  <a:pt x="517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49"/>
          <p:cNvSpPr/>
          <p:nvPr/>
        </p:nvSpPr>
        <p:spPr>
          <a:xfrm>
            <a:off x="7667634" y="2872547"/>
            <a:ext cx="694463" cy="32489"/>
          </a:xfrm>
          <a:custGeom>
            <a:avLst/>
            <a:gdLst/>
            <a:ahLst/>
            <a:cxnLst/>
            <a:rect l="l" t="t" r="r" b="b"/>
            <a:pathLst>
              <a:path w="2306" h="99" extrusionOk="0">
                <a:moveTo>
                  <a:pt x="2301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4" y="0"/>
                </a:cubicBezTo>
                <a:cubicBezTo>
                  <a:pt x="2301" y="0"/>
                  <a:pt x="2301" y="0"/>
                  <a:pt x="2301" y="0"/>
                </a:cubicBezTo>
                <a:cubicBezTo>
                  <a:pt x="2304" y="0"/>
                  <a:pt x="2306" y="3"/>
                  <a:pt x="2306" y="5"/>
                </a:cubicBezTo>
                <a:cubicBezTo>
                  <a:pt x="2306" y="94"/>
                  <a:pt x="2306" y="94"/>
                  <a:pt x="2306" y="94"/>
                </a:cubicBezTo>
                <a:cubicBezTo>
                  <a:pt x="2306" y="97"/>
                  <a:pt x="2304" y="99"/>
                  <a:pt x="2301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49"/>
          <p:cNvSpPr/>
          <p:nvPr/>
        </p:nvSpPr>
        <p:spPr>
          <a:xfrm>
            <a:off x="7667634" y="2945648"/>
            <a:ext cx="450791" cy="28428"/>
          </a:xfrm>
          <a:custGeom>
            <a:avLst/>
            <a:gdLst/>
            <a:ahLst/>
            <a:cxnLst/>
            <a:rect l="l" t="t" r="r" b="b"/>
            <a:pathLst>
              <a:path w="1500" h="99" extrusionOk="0">
                <a:moveTo>
                  <a:pt x="1495" y="99"/>
                </a:move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4" y="0"/>
                </a:cubicBezTo>
                <a:cubicBezTo>
                  <a:pt x="1495" y="0"/>
                  <a:pt x="1495" y="0"/>
                  <a:pt x="1495" y="0"/>
                </a:cubicBezTo>
                <a:cubicBezTo>
                  <a:pt x="1498" y="0"/>
                  <a:pt x="1500" y="3"/>
                  <a:pt x="1500" y="5"/>
                </a:cubicBezTo>
                <a:cubicBezTo>
                  <a:pt x="1500" y="94"/>
                  <a:pt x="1500" y="94"/>
                  <a:pt x="1500" y="94"/>
                </a:cubicBezTo>
                <a:cubicBezTo>
                  <a:pt x="1500" y="97"/>
                  <a:pt x="1498" y="99"/>
                  <a:pt x="1495" y="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49"/>
          <p:cNvSpPr/>
          <p:nvPr/>
        </p:nvSpPr>
        <p:spPr>
          <a:xfrm>
            <a:off x="7667634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49"/>
          <p:cNvSpPr/>
          <p:nvPr/>
        </p:nvSpPr>
        <p:spPr>
          <a:xfrm>
            <a:off x="7761042" y="3022811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7" y="0"/>
                </a:moveTo>
                <a:lnTo>
                  <a:pt x="9" y="6"/>
                </a:lnTo>
                <a:lnTo>
                  <a:pt x="15" y="6"/>
                </a:lnTo>
                <a:lnTo>
                  <a:pt x="10" y="9"/>
                </a:lnTo>
                <a:lnTo>
                  <a:pt x="12" y="15"/>
                </a:lnTo>
                <a:lnTo>
                  <a:pt x="7" y="12"/>
                </a:lnTo>
                <a:lnTo>
                  <a:pt x="3" y="15"/>
                </a:lnTo>
                <a:lnTo>
                  <a:pt x="4" y="9"/>
                </a:lnTo>
                <a:lnTo>
                  <a:pt x="0" y="6"/>
                </a:lnTo>
                <a:lnTo>
                  <a:pt x="5" y="6"/>
                </a:lnTo>
                <a:lnTo>
                  <a:pt x="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49"/>
          <p:cNvSpPr/>
          <p:nvPr/>
        </p:nvSpPr>
        <p:spPr>
          <a:xfrm>
            <a:off x="7850388" y="3022811"/>
            <a:ext cx="60918" cy="60918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8" y="0"/>
                </a:moveTo>
                <a:lnTo>
                  <a:pt x="9" y="6"/>
                </a:lnTo>
                <a:lnTo>
                  <a:pt x="15" y="6"/>
                </a:lnTo>
                <a:lnTo>
                  <a:pt x="11" y="9"/>
                </a:lnTo>
                <a:lnTo>
                  <a:pt x="12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49"/>
          <p:cNvSpPr/>
          <p:nvPr/>
        </p:nvSpPr>
        <p:spPr>
          <a:xfrm>
            <a:off x="7939735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49"/>
          <p:cNvSpPr/>
          <p:nvPr/>
        </p:nvSpPr>
        <p:spPr>
          <a:xfrm>
            <a:off x="8029081" y="3022811"/>
            <a:ext cx="64979" cy="60918"/>
          </a:xfrm>
          <a:custGeom>
            <a:avLst/>
            <a:gdLst/>
            <a:ahLst/>
            <a:cxnLst/>
            <a:rect l="l" t="t" r="r" b="b"/>
            <a:pathLst>
              <a:path w="16" h="15" extrusionOk="0">
                <a:moveTo>
                  <a:pt x="8" y="0"/>
                </a:moveTo>
                <a:lnTo>
                  <a:pt x="10" y="6"/>
                </a:lnTo>
                <a:lnTo>
                  <a:pt x="16" y="6"/>
                </a:lnTo>
                <a:lnTo>
                  <a:pt x="11" y="9"/>
                </a:lnTo>
                <a:lnTo>
                  <a:pt x="13" y="15"/>
                </a:lnTo>
                <a:lnTo>
                  <a:pt x="8" y="12"/>
                </a:lnTo>
                <a:lnTo>
                  <a:pt x="3" y="15"/>
                </a:lnTo>
                <a:lnTo>
                  <a:pt x="5" y="9"/>
                </a:lnTo>
                <a:lnTo>
                  <a:pt x="0" y="6"/>
                </a:lnTo>
                <a:lnTo>
                  <a:pt x="6" y="6"/>
                </a:lnTo>
                <a:lnTo>
                  <a:pt x="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49"/>
          <p:cNvSpPr/>
          <p:nvPr/>
        </p:nvSpPr>
        <p:spPr>
          <a:xfrm>
            <a:off x="7229024" y="2762895"/>
            <a:ext cx="1218300" cy="0"/>
          </a:xfrm>
          <a:prstGeom prst="rect">
            <a:avLst/>
          </a:prstGeom>
          <a:solidFill>
            <a:srgbClr val="B0E0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49"/>
          <p:cNvSpPr/>
          <p:nvPr/>
        </p:nvSpPr>
        <p:spPr>
          <a:xfrm>
            <a:off x="6205599" y="1256195"/>
            <a:ext cx="1497974" cy="977429"/>
          </a:xfrm>
          <a:custGeom>
            <a:avLst/>
            <a:gdLst/>
            <a:ahLst/>
            <a:cxnLst/>
            <a:rect l="l" t="t" r="r" b="b"/>
            <a:pathLst>
              <a:path w="4918" h="3209" extrusionOk="0">
                <a:moveTo>
                  <a:pt x="4918" y="619"/>
                </a:moveTo>
                <a:cubicBezTo>
                  <a:pt x="4918" y="2591"/>
                  <a:pt x="4918" y="2591"/>
                  <a:pt x="4918" y="2591"/>
                </a:cubicBezTo>
                <a:cubicBezTo>
                  <a:pt x="4918" y="2932"/>
                  <a:pt x="4641" y="3209"/>
                  <a:pt x="4299" y="3209"/>
                </a:cubicBezTo>
                <a:cubicBezTo>
                  <a:pt x="619" y="3209"/>
                  <a:pt x="619" y="3209"/>
                  <a:pt x="619" y="3209"/>
                </a:cubicBezTo>
                <a:cubicBezTo>
                  <a:pt x="277" y="3209"/>
                  <a:pt x="0" y="2932"/>
                  <a:pt x="0" y="2591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49"/>
          <p:cNvSpPr/>
          <p:nvPr/>
        </p:nvSpPr>
        <p:spPr>
          <a:xfrm>
            <a:off x="6205599" y="3457358"/>
            <a:ext cx="1497974" cy="557095"/>
          </a:xfrm>
          <a:custGeom>
            <a:avLst/>
            <a:gdLst/>
            <a:ahLst/>
            <a:cxnLst/>
            <a:rect l="l" t="t" r="r" b="b"/>
            <a:pathLst>
              <a:path w="4918" h="1829" extrusionOk="0">
                <a:moveTo>
                  <a:pt x="4918" y="618"/>
                </a:moveTo>
                <a:cubicBezTo>
                  <a:pt x="4918" y="1211"/>
                  <a:pt x="4918" y="1211"/>
                  <a:pt x="4918" y="1211"/>
                </a:cubicBezTo>
                <a:cubicBezTo>
                  <a:pt x="4918" y="1552"/>
                  <a:pt x="4641" y="1829"/>
                  <a:pt x="4299" y="1829"/>
                </a:cubicBezTo>
                <a:cubicBezTo>
                  <a:pt x="619" y="1829"/>
                  <a:pt x="619" y="1829"/>
                  <a:pt x="619" y="1829"/>
                </a:cubicBezTo>
                <a:cubicBezTo>
                  <a:pt x="277" y="1829"/>
                  <a:pt x="0" y="1552"/>
                  <a:pt x="0" y="1211"/>
                </a:cubicBezTo>
                <a:cubicBezTo>
                  <a:pt x="0" y="618"/>
                  <a:pt x="0" y="618"/>
                  <a:pt x="0" y="618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49"/>
          <p:cNvSpPr/>
          <p:nvPr/>
        </p:nvSpPr>
        <p:spPr>
          <a:xfrm>
            <a:off x="5913192" y="2502979"/>
            <a:ext cx="792239" cy="364216"/>
          </a:xfrm>
          <a:custGeom>
            <a:avLst/>
            <a:gdLst/>
            <a:ahLst/>
            <a:cxnLst/>
            <a:rect l="l" t="t" r="r" b="b"/>
            <a:pathLst>
              <a:path w="2601" h="1237" extrusionOk="0">
                <a:moveTo>
                  <a:pt x="1983" y="1237"/>
                </a:moveTo>
                <a:cubicBezTo>
                  <a:pt x="619" y="1237"/>
                  <a:pt x="619" y="1237"/>
                  <a:pt x="619" y="1237"/>
                </a:cubicBezTo>
                <a:cubicBezTo>
                  <a:pt x="277" y="1237"/>
                  <a:pt x="0" y="960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1983" y="0"/>
                  <a:pt x="1983" y="0"/>
                  <a:pt x="1983" y="0"/>
                </a:cubicBezTo>
                <a:cubicBezTo>
                  <a:pt x="2324" y="0"/>
                  <a:pt x="2601" y="277"/>
                  <a:pt x="2601" y="619"/>
                </a:cubicBezTo>
                <a:cubicBezTo>
                  <a:pt x="2601" y="960"/>
                  <a:pt x="2324" y="1237"/>
                  <a:pt x="1983" y="12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49"/>
          <p:cNvSpPr/>
          <p:nvPr/>
        </p:nvSpPr>
        <p:spPr>
          <a:xfrm>
            <a:off x="5941621" y="2531407"/>
            <a:ext cx="314641" cy="314641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517" y="0"/>
                </a:moveTo>
                <a:cubicBezTo>
                  <a:pt x="517" y="0"/>
                  <a:pt x="517" y="0"/>
                  <a:pt x="517" y="0"/>
                </a:cubicBezTo>
                <a:cubicBezTo>
                  <a:pt x="231" y="0"/>
                  <a:pt x="0" y="231"/>
                  <a:pt x="0" y="517"/>
                </a:cubicBezTo>
                <a:cubicBezTo>
                  <a:pt x="0" y="802"/>
                  <a:pt x="231" y="1033"/>
                  <a:pt x="517" y="1033"/>
                </a:cubicBezTo>
                <a:cubicBezTo>
                  <a:pt x="802" y="1033"/>
                  <a:pt x="1033" y="802"/>
                  <a:pt x="1033" y="517"/>
                </a:cubicBezTo>
                <a:cubicBezTo>
                  <a:pt x="1033" y="231"/>
                  <a:pt x="802" y="0"/>
                  <a:pt x="5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49"/>
          <p:cNvSpPr/>
          <p:nvPr/>
        </p:nvSpPr>
        <p:spPr>
          <a:xfrm>
            <a:off x="6741679" y="2019698"/>
            <a:ext cx="407541" cy="407846"/>
          </a:xfrm>
          <a:custGeom>
            <a:avLst/>
            <a:gdLst/>
            <a:ahLst/>
            <a:cxnLst/>
            <a:rect l="l" t="t" r="r" b="b"/>
            <a:pathLst>
              <a:path w="1338" h="1339" extrusionOk="0">
                <a:moveTo>
                  <a:pt x="1338" y="669"/>
                </a:moveTo>
                <a:cubicBezTo>
                  <a:pt x="1338" y="853"/>
                  <a:pt x="1265" y="1018"/>
                  <a:pt x="1146" y="1139"/>
                </a:cubicBezTo>
                <a:cubicBezTo>
                  <a:pt x="1025" y="1262"/>
                  <a:pt x="856" y="1339"/>
                  <a:pt x="669" y="1339"/>
                </a:cubicBezTo>
                <a:cubicBezTo>
                  <a:pt x="483" y="1339"/>
                  <a:pt x="314" y="1262"/>
                  <a:pt x="193" y="1139"/>
                </a:cubicBezTo>
                <a:cubicBezTo>
                  <a:pt x="74" y="1018"/>
                  <a:pt x="0" y="853"/>
                  <a:pt x="0" y="669"/>
                </a:cubicBezTo>
                <a:cubicBezTo>
                  <a:pt x="0" y="300"/>
                  <a:pt x="300" y="0"/>
                  <a:pt x="669" y="0"/>
                </a:cubicBezTo>
                <a:cubicBezTo>
                  <a:pt x="1039" y="0"/>
                  <a:pt x="1338" y="300"/>
                  <a:pt x="1338" y="66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49"/>
          <p:cNvSpPr/>
          <p:nvPr/>
        </p:nvSpPr>
        <p:spPr>
          <a:xfrm>
            <a:off x="6883821" y="2096860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49"/>
          <p:cNvSpPr/>
          <p:nvPr/>
        </p:nvSpPr>
        <p:spPr>
          <a:xfrm>
            <a:off x="6818842" y="2226818"/>
            <a:ext cx="253723" cy="172244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833" y="410"/>
                </a:moveTo>
                <a:cubicBezTo>
                  <a:pt x="727" y="518"/>
                  <a:pt x="579" y="585"/>
                  <a:pt x="416" y="585"/>
                </a:cubicBezTo>
                <a:cubicBezTo>
                  <a:pt x="253" y="585"/>
                  <a:pt x="106" y="518"/>
                  <a:pt x="0" y="410"/>
                </a:cubicBezTo>
                <a:cubicBezTo>
                  <a:pt x="3" y="183"/>
                  <a:pt x="188" y="0"/>
                  <a:pt x="416" y="0"/>
                </a:cubicBezTo>
                <a:cubicBezTo>
                  <a:pt x="644" y="0"/>
                  <a:pt x="829" y="183"/>
                  <a:pt x="833" y="41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49"/>
          <p:cNvSpPr/>
          <p:nvPr/>
        </p:nvSpPr>
        <p:spPr>
          <a:xfrm>
            <a:off x="6542679" y="1706986"/>
            <a:ext cx="809296" cy="36216"/>
          </a:xfrm>
          <a:custGeom>
            <a:avLst/>
            <a:gdLst/>
            <a:ahLst/>
            <a:cxnLst/>
            <a:rect l="l" t="t" r="r" b="b"/>
            <a:pathLst>
              <a:path w="2657" h="123" extrusionOk="0">
                <a:moveTo>
                  <a:pt x="2652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2652" y="0"/>
                  <a:pt x="2652" y="0"/>
                  <a:pt x="2652" y="0"/>
                </a:cubicBezTo>
                <a:cubicBezTo>
                  <a:pt x="2654" y="0"/>
                  <a:pt x="2657" y="2"/>
                  <a:pt x="2657" y="5"/>
                </a:cubicBezTo>
                <a:cubicBezTo>
                  <a:pt x="2657" y="118"/>
                  <a:pt x="2657" y="118"/>
                  <a:pt x="2657" y="118"/>
                </a:cubicBezTo>
                <a:cubicBezTo>
                  <a:pt x="2657" y="121"/>
                  <a:pt x="2654" y="123"/>
                  <a:pt x="2652" y="1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49"/>
          <p:cNvSpPr/>
          <p:nvPr/>
        </p:nvSpPr>
        <p:spPr>
          <a:xfrm>
            <a:off x="6684822" y="1820700"/>
            <a:ext cx="526332" cy="36216"/>
          </a:xfrm>
          <a:custGeom>
            <a:avLst/>
            <a:gdLst/>
            <a:ahLst/>
            <a:cxnLst/>
            <a:rect l="l" t="t" r="r" b="b"/>
            <a:pathLst>
              <a:path w="1728" h="123" extrusionOk="0">
                <a:moveTo>
                  <a:pt x="1724" y="123"/>
                </a:move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8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1724" y="0"/>
                  <a:pt x="1724" y="0"/>
                  <a:pt x="1724" y="0"/>
                </a:cubicBezTo>
                <a:cubicBezTo>
                  <a:pt x="1726" y="0"/>
                  <a:pt x="1728" y="3"/>
                  <a:pt x="1728" y="5"/>
                </a:cubicBezTo>
                <a:cubicBezTo>
                  <a:pt x="1728" y="118"/>
                  <a:pt x="1728" y="118"/>
                  <a:pt x="1728" y="118"/>
                </a:cubicBezTo>
                <a:cubicBezTo>
                  <a:pt x="1728" y="121"/>
                  <a:pt x="1726" y="123"/>
                  <a:pt x="1724" y="1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49"/>
          <p:cNvSpPr/>
          <p:nvPr/>
        </p:nvSpPr>
        <p:spPr>
          <a:xfrm>
            <a:off x="5799479" y="3400501"/>
            <a:ext cx="424598" cy="498614"/>
          </a:xfrm>
          <a:custGeom>
            <a:avLst/>
            <a:gdLst/>
            <a:ahLst/>
            <a:cxnLst/>
            <a:rect l="l" t="t" r="r" b="b"/>
            <a:pathLst>
              <a:path w="1394" h="1637" extrusionOk="0">
                <a:moveTo>
                  <a:pt x="1348" y="0"/>
                </a:moveTo>
                <a:cubicBezTo>
                  <a:pt x="619" y="0"/>
                  <a:pt x="619" y="0"/>
                  <a:pt x="619" y="0"/>
                </a:cubicBezTo>
                <a:cubicBezTo>
                  <a:pt x="277" y="0"/>
                  <a:pt x="0" y="277"/>
                  <a:pt x="0" y="619"/>
                </a:cubicBezTo>
                <a:cubicBezTo>
                  <a:pt x="0" y="1018"/>
                  <a:pt x="0" y="1018"/>
                  <a:pt x="0" y="1018"/>
                </a:cubicBezTo>
                <a:cubicBezTo>
                  <a:pt x="0" y="1360"/>
                  <a:pt x="277" y="1637"/>
                  <a:pt x="619" y="1637"/>
                </a:cubicBezTo>
                <a:cubicBezTo>
                  <a:pt x="1394" y="1637"/>
                  <a:pt x="1394" y="1637"/>
                  <a:pt x="1394" y="1637"/>
                </a:cubicBezTo>
                <a:cubicBezTo>
                  <a:pt x="1364" y="1565"/>
                  <a:pt x="1348" y="1486"/>
                  <a:pt x="1348" y="1404"/>
                </a:cubicBezTo>
                <a:cubicBezTo>
                  <a:pt x="1348" y="0"/>
                  <a:pt x="1348" y="0"/>
                  <a:pt x="1348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49"/>
          <p:cNvSpPr/>
          <p:nvPr/>
        </p:nvSpPr>
        <p:spPr>
          <a:xfrm>
            <a:off x="6205599" y="3400501"/>
            <a:ext cx="1265267" cy="498614"/>
          </a:xfrm>
          <a:custGeom>
            <a:avLst/>
            <a:gdLst/>
            <a:ahLst/>
            <a:cxnLst/>
            <a:rect l="l" t="t" r="r" b="b"/>
            <a:pathLst>
              <a:path w="4154" h="1637" extrusionOk="0">
                <a:moveTo>
                  <a:pt x="370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04"/>
                  <a:pt x="0" y="1404"/>
                  <a:pt x="0" y="1404"/>
                </a:cubicBezTo>
                <a:cubicBezTo>
                  <a:pt x="0" y="1486"/>
                  <a:pt x="16" y="1565"/>
                  <a:pt x="46" y="1637"/>
                </a:cubicBezTo>
                <a:cubicBezTo>
                  <a:pt x="46" y="1637"/>
                  <a:pt x="46" y="1637"/>
                  <a:pt x="46" y="1637"/>
                </a:cubicBezTo>
                <a:cubicBezTo>
                  <a:pt x="16" y="1565"/>
                  <a:pt x="0" y="1486"/>
                  <a:pt x="0" y="1404"/>
                </a:cubicBezTo>
                <a:cubicBezTo>
                  <a:pt x="0" y="811"/>
                  <a:pt x="0" y="811"/>
                  <a:pt x="0" y="811"/>
                </a:cubicBezTo>
                <a:cubicBezTo>
                  <a:pt x="0" y="470"/>
                  <a:pt x="277" y="193"/>
                  <a:pt x="619" y="193"/>
                </a:cubicBezTo>
                <a:cubicBezTo>
                  <a:pt x="4154" y="193"/>
                  <a:pt x="4154" y="193"/>
                  <a:pt x="4154" y="193"/>
                </a:cubicBezTo>
                <a:cubicBezTo>
                  <a:pt x="4042" y="74"/>
                  <a:pt x="3882" y="0"/>
                  <a:pt x="3706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49"/>
          <p:cNvSpPr/>
          <p:nvPr/>
        </p:nvSpPr>
        <p:spPr>
          <a:xfrm>
            <a:off x="6205599" y="3457358"/>
            <a:ext cx="1317352" cy="439828"/>
          </a:xfrm>
          <a:custGeom>
            <a:avLst/>
            <a:gdLst/>
            <a:ahLst/>
            <a:cxnLst/>
            <a:rect l="l" t="t" r="r" b="b"/>
            <a:pathLst>
              <a:path w="4325" h="1444" extrusionOk="0">
                <a:moveTo>
                  <a:pt x="4154" y="0"/>
                </a:moveTo>
                <a:cubicBezTo>
                  <a:pt x="619" y="0"/>
                  <a:pt x="619" y="0"/>
                  <a:pt x="619" y="0"/>
                </a:cubicBezTo>
                <a:cubicBezTo>
                  <a:pt x="277" y="0"/>
                  <a:pt x="0" y="277"/>
                  <a:pt x="0" y="618"/>
                </a:cubicBezTo>
                <a:cubicBezTo>
                  <a:pt x="0" y="1211"/>
                  <a:pt x="0" y="1211"/>
                  <a:pt x="0" y="1211"/>
                </a:cubicBezTo>
                <a:cubicBezTo>
                  <a:pt x="0" y="1293"/>
                  <a:pt x="16" y="1372"/>
                  <a:pt x="46" y="1444"/>
                </a:cubicBezTo>
                <a:cubicBezTo>
                  <a:pt x="3706" y="1444"/>
                  <a:pt x="3706" y="1444"/>
                  <a:pt x="3706" y="1444"/>
                </a:cubicBezTo>
                <a:cubicBezTo>
                  <a:pt x="4047" y="1444"/>
                  <a:pt x="4325" y="1167"/>
                  <a:pt x="4325" y="825"/>
                </a:cubicBezTo>
                <a:cubicBezTo>
                  <a:pt x="4325" y="426"/>
                  <a:pt x="4325" y="426"/>
                  <a:pt x="4325" y="426"/>
                </a:cubicBezTo>
                <a:cubicBezTo>
                  <a:pt x="4325" y="261"/>
                  <a:pt x="4260" y="111"/>
                  <a:pt x="4154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49"/>
          <p:cNvSpPr/>
          <p:nvPr/>
        </p:nvSpPr>
        <p:spPr>
          <a:xfrm>
            <a:off x="5693887" y="3274605"/>
            <a:ext cx="1727634" cy="498614"/>
          </a:xfrm>
          <a:custGeom>
            <a:avLst/>
            <a:gdLst/>
            <a:ahLst/>
            <a:cxnLst/>
            <a:rect l="l" t="t" r="r" b="b"/>
            <a:pathLst>
              <a:path w="5672" h="1637" extrusionOk="0">
                <a:moveTo>
                  <a:pt x="5672" y="619"/>
                </a:moveTo>
                <a:cubicBezTo>
                  <a:pt x="5672" y="1018"/>
                  <a:pt x="5672" y="1018"/>
                  <a:pt x="5672" y="1018"/>
                </a:cubicBezTo>
                <a:cubicBezTo>
                  <a:pt x="5672" y="1360"/>
                  <a:pt x="5395" y="1637"/>
                  <a:pt x="5054" y="1637"/>
                </a:cubicBezTo>
                <a:cubicBezTo>
                  <a:pt x="618" y="1637"/>
                  <a:pt x="618" y="1637"/>
                  <a:pt x="618" y="1637"/>
                </a:cubicBezTo>
                <a:cubicBezTo>
                  <a:pt x="277" y="1637"/>
                  <a:pt x="0" y="1360"/>
                  <a:pt x="0" y="1018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8" y="0"/>
                </a:cubicBezTo>
                <a:cubicBezTo>
                  <a:pt x="5054" y="0"/>
                  <a:pt x="5054" y="0"/>
                  <a:pt x="5054" y="0"/>
                </a:cubicBezTo>
                <a:cubicBezTo>
                  <a:pt x="5395" y="0"/>
                  <a:pt x="5672" y="277"/>
                  <a:pt x="5672" y="6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49"/>
          <p:cNvSpPr/>
          <p:nvPr/>
        </p:nvSpPr>
        <p:spPr>
          <a:xfrm>
            <a:off x="5746683" y="3323339"/>
            <a:ext cx="449879" cy="402363"/>
          </a:xfrm>
          <a:custGeom>
            <a:avLst/>
            <a:gdLst/>
            <a:ahLst/>
            <a:cxnLst/>
            <a:rect l="l" t="t" r="r" b="b"/>
            <a:pathLst>
              <a:path w="1477" h="1321" extrusionOk="0">
                <a:moveTo>
                  <a:pt x="978" y="0"/>
                </a:moveTo>
                <a:cubicBezTo>
                  <a:pt x="499" y="0"/>
                  <a:pt x="499" y="0"/>
                  <a:pt x="499" y="0"/>
                </a:cubicBezTo>
                <a:cubicBezTo>
                  <a:pt x="223" y="0"/>
                  <a:pt x="0" y="223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7"/>
                  <a:pt x="223" y="1321"/>
                  <a:pt x="499" y="1321"/>
                </a:cubicBezTo>
                <a:cubicBezTo>
                  <a:pt x="978" y="1321"/>
                  <a:pt x="978" y="1321"/>
                  <a:pt x="978" y="1321"/>
                </a:cubicBezTo>
                <a:cubicBezTo>
                  <a:pt x="1253" y="1321"/>
                  <a:pt x="1477" y="1097"/>
                  <a:pt x="1477" y="822"/>
                </a:cubicBezTo>
                <a:cubicBezTo>
                  <a:pt x="1477" y="499"/>
                  <a:pt x="1477" y="499"/>
                  <a:pt x="1477" y="499"/>
                </a:cubicBezTo>
                <a:cubicBezTo>
                  <a:pt x="1477" y="223"/>
                  <a:pt x="1253" y="0"/>
                  <a:pt x="9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49"/>
          <p:cNvSpPr/>
          <p:nvPr/>
        </p:nvSpPr>
        <p:spPr>
          <a:xfrm>
            <a:off x="5791356" y="3461419"/>
            <a:ext cx="352147" cy="164783"/>
          </a:xfrm>
          <a:custGeom>
            <a:avLst/>
            <a:gdLst/>
            <a:ahLst/>
            <a:cxnLst/>
            <a:rect l="l" t="t" r="r" b="b"/>
            <a:pathLst>
              <a:path w="1196" h="541" extrusionOk="0">
                <a:moveTo>
                  <a:pt x="1165" y="450"/>
                </a:moveTo>
                <a:cubicBezTo>
                  <a:pt x="866" y="46"/>
                  <a:pt x="866" y="46"/>
                  <a:pt x="866" y="46"/>
                </a:cubicBezTo>
                <a:cubicBezTo>
                  <a:pt x="832" y="0"/>
                  <a:pt x="733" y="0"/>
                  <a:pt x="698" y="46"/>
                </a:cubicBezTo>
                <a:cubicBezTo>
                  <a:pt x="486" y="333"/>
                  <a:pt x="486" y="333"/>
                  <a:pt x="486" y="333"/>
                </a:cubicBezTo>
                <a:cubicBezTo>
                  <a:pt x="369" y="175"/>
                  <a:pt x="369" y="175"/>
                  <a:pt x="369" y="175"/>
                </a:cubicBezTo>
                <a:cubicBezTo>
                  <a:pt x="343" y="140"/>
                  <a:pt x="270" y="140"/>
                  <a:pt x="244" y="175"/>
                </a:cubicBezTo>
                <a:cubicBezTo>
                  <a:pt x="23" y="474"/>
                  <a:pt x="23" y="474"/>
                  <a:pt x="23" y="474"/>
                </a:cubicBezTo>
                <a:cubicBezTo>
                  <a:pt x="0" y="505"/>
                  <a:pt x="33" y="541"/>
                  <a:pt x="85" y="541"/>
                </a:cubicBezTo>
                <a:cubicBezTo>
                  <a:pt x="483" y="541"/>
                  <a:pt x="483" y="541"/>
                  <a:pt x="483" y="541"/>
                </a:cubicBezTo>
                <a:cubicBezTo>
                  <a:pt x="528" y="541"/>
                  <a:pt x="528" y="541"/>
                  <a:pt x="528" y="541"/>
                </a:cubicBezTo>
                <a:cubicBezTo>
                  <a:pt x="1081" y="541"/>
                  <a:pt x="1081" y="541"/>
                  <a:pt x="1081" y="541"/>
                </a:cubicBezTo>
                <a:cubicBezTo>
                  <a:pt x="1151" y="541"/>
                  <a:pt x="1196" y="492"/>
                  <a:pt x="1165" y="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49"/>
          <p:cNvSpPr/>
          <p:nvPr/>
        </p:nvSpPr>
        <p:spPr>
          <a:xfrm>
            <a:off x="5892886" y="3420807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49"/>
          <p:cNvSpPr/>
          <p:nvPr/>
        </p:nvSpPr>
        <p:spPr>
          <a:xfrm>
            <a:off x="6274640" y="3457358"/>
            <a:ext cx="589686" cy="32418"/>
          </a:xfrm>
          <a:custGeom>
            <a:avLst/>
            <a:gdLst/>
            <a:ahLst/>
            <a:cxnLst/>
            <a:rect l="l" t="t" r="r" b="b"/>
            <a:pathLst>
              <a:path w="1936" h="103" extrusionOk="0">
                <a:moveTo>
                  <a:pt x="1931" y="103"/>
                </a:moveTo>
                <a:cubicBezTo>
                  <a:pt x="5" y="103"/>
                  <a:pt x="5" y="103"/>
                  <a:pt x="5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1931" y="0"/>
                  <a:pt x="1931" y="0"/>
                  <a:pt x="1931" y="0"/>
                </a:cubicBezTo>
                <a:cubicBezTo>
                  <a:pt x="1933" y="0"/>
                  <a:pt x="1936" y="2"/>
                  <a:pt x="1936" y="4"/>
                </a:cubicBezTo>
                <a:cubicBezTo>
                  <a:pt x="1936" y="98"/>
                  <a:pt x="1936" y="98"/>
                  <a:pt x="1936" y="98"/>
                </a:cubicBezTo>
                <a:cubicBezTo>
                  <a:pt x="1936" y="101"/>
                  <a:pt x="1933" y="103"/>
                  <a:pt x="1931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49"/>
          <p:cNvSpPr/>
          <p:nvPr/>
        </p:nvSpPr>
        <p:spPr>
          <a:xfrm>
            <a:off x="6274640" y="3554826"/>
            <a:ext cx="351497" cy="32418"/>
          </a:xfrm>
          <a:custGeom>
            <a:avLst/>
            <a:gdLst/>
            <a:ahLst/>
            <a:cxnLst/>
            <a:rect l="l" t="t" r="r" b="b"/>
            <a:pathLst>
              <a:path w="1154" h="103" extrusionOk="0">
                <a:moveTo>
                  <a:pt x="1149" y="103"/>
                </a:moveTo>
                <a:cubicBezTo>
                  <a:pt x="5" y="103"/>
                  <a:pt x="5" y="103"/>
                  <a:pt x="5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ubicBezTo>
                  <a:pt x="1149" y="0"/>
                  <a:pt x="1149" y="0"/>
                  <a:pt x="1149" y="0"/>
                </a:cubicBezTo>
                <a:cubicBezTo>
                  <a:pt x="1152" y="0"/>
                  <a:pt x="1154" y="2"/>
                  <a:pt x="1154" y="5"/>
                </a:cubicBezTo>
                <a:cubicBezTo>
                  <a:pt x="1154" y="98"/>
                  <a:pt x="1154" y="98"/>
                  <a:pt x="1154" y="98"/>
                </a:cubicBezTo>
                <a:cubicBezTo>
                  <a:pt x="1154" y="101"/>
                  <a:pt x="1152" y="103"/>
                  <a:pt x="1149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49"/>
          <p:cNvSpPr/>
          <p:nvPr/>
        </p:nvSpPr>
        <p:spPr>
          <a:xfrm>
            <a:off x="7103126" y="3420807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49"/>
          <p:cNvSpPr/>
          <p:nvPr/>
        </p:nvSpPr>
        <p:spPr>
          <a:xfrm>
            <a:off x="6205599" y="1256195"/>
            <a:ext cx="1497974" cy="215954"/>
          </a:xfrm>
          <a:custGeom>
            <a:avLst/>
            <a:gdLst/>
            <a:ahLst/>
            <a:cxnLst/>
            <a:rect l="l" t="t" r="r" b="b"/>
            <a:pathLst>
              <a:path w="4918" h="709" extrusionOk="0">
                <a:moveTo>
                  <a:pt x="4918" y="619"/>
                </a:moveTo>
                <a:cubicBezTo>
                  <a:pt x="4918" y="709"/>
                  <a:pt x="4918" y="709"/>
                  <a:pt x="4918" y="709"/>
                </a:cubicBezTo>
                <a:cubicBezTo>
                  <a:pt x="0" y="709"/>
                  <a:pt x="0" y="709"/>
                  <a:pt x="0" y="709"/>
                </a:cubicBezTo>
                <a:cubicBezTo>
                  <a:pt x="0" y="619"/>
                  <a:pt x="0" y="619"/>
                  <a:pt x="0" y="619"/>
                </a:cubicBezTo>
                <a:cubicBezTo>
                  <a:pt x="0" y="277"/>
                  <a:pt x="277" y="0"/>
                  <a:pt x="619" y="0"/>
                </a:cubicBezTo>
                <a:cubicBezTo>
                  <a:pt x="4299" y="0"/>
                  <a:pt x="4299" y="0"/>
                  <a:pt x="4299" y="0"/>
                </a:cubicBezTo>
                <a:cubicBezTo>
                  <a:pt x="4641" y="0"/>
                  <a:pt x="4918" y="277"/>
                  <a:pt x="4918" y="6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49"/>
          <p:cNvSpPr/>
          <p:nvPr/>
        </p:nvSpPr>
        <p:spPr>
          <a:xfrm>
            <a:off x="7968163" y="1970964"/>
            <a:ext cx="686850" cy="312814"/>
          </a:xfrm>
          <a:custGeom>
            <a:avLst/>
            <a:gdLst/>
            <a:ahLst/>
            <a:cxnLst/>
            <a:rect l="l" t="t" r="r" b="b"/>
            <a:pathLst>
              <a:path w="2255" h="1027" extrusionOk="0">
                <a:moveTo>
                  <a:pt x="1741" y="0"/>
                </a:moveTo>
                <a:cubicBezTo>
                  <a:pt x="514" y="0"/>
                  <a:pt x="514" y="0"/>
                  <a:pt x="514" y="0"/>
                </a:cubicBezTo>
                <a:cubicBezTo>
                  <a:pt x="230" y="0"/>
                  <a:pt x="0" y="230"/>
                  <a:pt x="0" y="513"/>
                </a:cubicBezTo>
                <a:cubicBezTo>
                  <a:pt x="0" y="513"/>
                  <a:pt x="0" y="513"/>
                  <a:pt x="0" y="513"/>
                </a:cubicBezTo>
                <a:cubicBezTo>
                  <a:pt x="0" y="797"/>
                  <a:pt x="230" y="1027"/>
                  <a:pt x="514" y="1027"/>
                </a:cubicBezTo>
                <a:cubicBezTo>
                  <a:pt x="1741" y="1027"/>
                  <a:pt x="1741" y="1027"/>
                  <a:pt x="1741" y="1027"/>
                </a:cubicBezTo>
                <a:cubicBezTo>
                  <a:pt x="2025" y="1027"/>
                  <a:pt x="2255" y="797"/>
                  <a:pt x="2255" y="513"/>
                </a:cubicBezTo>
                <a:cubicBezTo>
                  <a:pt x="2255" y="513"/>
                  <a:pt x="2255" y="513"/>
                  <a:pt x="2255" y="513"/>
                </a:cubicBezTo>
                <a:cubicBezTo>
                  <a:pt x="2255" y="230"/>
                  <a:pt x="2025" y="0"/>
                  <a:pt x="1741" y="0"/>
                </a:cubicBezTo>
              </a:path>
            </a:pathLst>
          </a:custGeom>
          <a:solidFill>
            <a:srgbClr val="91CCFF">
              <a:alpha val="481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49"/>
          <p:cNvSpPr/>
          <p:nvPr/>
        </p:nvSpPr>
        <p:spPr>
          <a:xfrm>
            <a:off x="7813837" y="1841006"/>
            <a:ext cx="686850" cy="313119"/>
          </a:xfrm>
          <a:custGeom>
            <a:avLst/>
            <a:gdLst/>
            <a:ahLst/>
            <a:cxnLst/>
            <a:rect l="l" t="t" r="r" b="b"/>
            <a:pathLst>
              <a:path w="2255" h="1028" extrusionOk="0">
                <a:moveTo>
                  <a:pt x="1741" y="0"/>
                </a:moveTo>
                <a:cubicBezTo>
                  <a:pt x="514" y="0"/>
                  <a:pt x="514" y="0"/>
                  <a:pt x="514" y="0"/>
                </a:cubicBezTo>
                <a:cubicBezTo>
                  <a:pt x="230" y="0"/>
                  <a:pt x="0" y="230"/>
                  <a:pt x="0" y="514"/>
                </a:cubicBezTo>
                <a:cubicBezTo>
                  <a:pt x="0" y="797"/>
                  <a:pt x="230" y="1028"/>
                  <a:pt x="514" y="1028"/>
                </a:cubicBezTo>
                <a:cubicBezTo>
                  <a:pt x="1741" y="1028"/>
                  <a:pt x="1741" y="1028"/>
                  <a:pt x="1741" y="1028"/>
                </a:cubicBezTo>
                <a:cubicBezTo>
                  <a:pt x="2025" y="1028"/>
                  <a:pt x="2255" y="797"/>
                  <a:pt x="2255" y="514"/>
                </a:cubicBezTo>
                <a:cubicBezTo>
                  <a:pt x="2255" y="230"/>
                  <a:pt x="2025" y="0"/>
                  <a:pt x="17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49"/>
          <p:cNvSpPr/>
          <p:nvPr/>
        </p:nvSpPr>
        <p:spPr>
          <a:xfrm>
            <a:off x="7964102" y="1950658"/>
            <a:ext cx="113714" cy="129958"/>
          </a:xfrm>
          <a:custGeom>
            <a:avLst/>
            <a:gdLst/>
            <a:ahLst/>
            <a:cxnLst/>
            <a:rect l="l" t="t" r="r" b="b"/>
            <a:pathLst>
              <a:path w="28" h="32" extrusionOk="0">
                <a:moveTo>
                  <a:pt x="0" y="15"/>
                </a:moveTo>
                <a:lnTo>
                  <a:pt x="28" y="0"/>
                </a:lnTo>
                <a:lnTo>
                  <a:pt x="28" y="5"/>
                </a:lnTo>
                <a:lnTo>
                  <a:pt x="4" y="16"/>
                </a:lnTo>
                <a:lnTo>
                  <a:pt x="4" y="16"/>
                </a:lnTo>
                <a:lnTo>
                  <a:pt x="28" y="28"/>
                </a:lnTo>
                <a:lnTo>
                  <a:pt x="28" y="32"/>
                </a:lnTo>
                <a:lnTo>
                  <a:pt x="0" y="18"/>
                </a:lnTo>
                <a:lnTo>
                  <a:pt x="0" y="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49"/>
          <p:cNvSpPr/>
          <p:nvPr/>
        </p:nvSpPr>
        <p:spPr>
          <a:xfrm>
            <a:off x="8094061" y="1914107"/>
            <a:ext cx="85285" cy="178692"/>
          </a:xfrm>
          <a:custGeom>
            <a:avLst/>
            <a:gdLst/>
            <a:ahLst/>
            <a:cxnLst/>
            <a:rect l="l" t="t" r="r" b="b"/>
            <a:pathLst>
              <a:path w="21" h="44" extrusionOk="0">
                <a:moveTo>
                  <a:pt x="0" y="44"/>
                </a:moveTo>
                <a:lnTo>
                  <a:pt x="16" y="0"/>
                </a:lnTo>
                <a:lnTo>
                  <a:pt x="21" y="0"/>
                </a:lnTo>
                <a:lnTo>
                  <a:pt x="4" y="44"/>
                </a:lnTo>
                <a:lnTo>
                  <a:pt x="0" y="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49"/>
          <p:cNvSpPr/>
          <p:nvPr/>
        </p:nvSpPr>
        <p:spPr>
          <a:xfrm>
            <a:off x="8191530" y="1950658"/>
            <a:ext cx="113714" cy="129958"/>
          </a:xfrm>
          <a:custGeom>
            <a:avLst/>
            <a:gdLst/>
            <a:ahLst/>
            <a:cxnLst/>
            <a:rect l="l" t="t" r="r" b="b"/>
            <a:pathLst>
              <a:path w="28" h="32" extrusionOk="0">
                <a:moveTo>
                  <a:pt x="28" y="18"/>
                </a:moveTo>
                <a:lnTo>
                  <a:pt x="0" y="32"/>
                </a:lnTo>
                <a:lnTo>
                  <a:pt x="0" y="28"/>
                </a:lnTo>
                <a:lnTo>
                  <a:pt x="24" y="16"/>
                </a:lnTo>
                <a:lnTo>
                  <a:pt x="24" y="16"/>
                </a:lnTo>
                <a:lnTo>
                  <a:pt x="0" y="5"/>
                </a:lnTo>
                <a:lnTo>
                  <a:pt x="0" y="0"/>
                </a:lnTo>
                <a:lnTo>
                  <a:pt x="28" y="15"/>
                </a:lnTo>
                <a:lnTo>
                  <a:pt x="28" y="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49"/>
          <p:cNvSpPr/>
          <p:nvPr/>
        </p:nvSpPr>
        <p:spPr>
          <a:xfrm>
            <a:off x="7553920" y="3489847"/>
            <a:ext cx="415765" cy="402363"/>
          </a:xfrm>
          <a:custGeom>
            <a:avLst/>
            <a:gdLst/>
            <a:ahLst/>
            <a:cxnLst/>
            <a:rect l="l" t="t" r="r" b="b"/>
            <a:pathLst>
              <a:path w="1365" h="1321" extrusionOk="0">
                <a:moveTo>
                  <a:pt x="865" y="0"/>
                </a:moveTo>
                <a:cubicBezTo>
                  <a:pt x="500" y="0"/>
                  <a:pt x="500" y="0"/>
                  <a:pt x="500" y="0"/>
                </a:cubicBezTo>
                <a:cubicBezTo>
                  <a:pt x="224" y="0"/>
                  <a:pt x="0" y="224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8"/>
                  <a:pt x="224" y="1321"/>
                  <a:pt x="500" y="1321"/>
                </a:cubicBezTo>
                <a:cubicBezTo>
                  <a:pt x="865" y="1321"/>
                  <a:pt x="865" y="1321"/>
                  <a:pt x="865" y="1321"/>
                </a:cubicBezTo>
                <a:cubicBezTo>
                  <a:pt x="1141" y="1321"/>
                  <a:pt x="1365" y="1098"/>
                  <a:pt x="1365" y="822"/>
                </a:cubicBezTo>
                <a:cubicBezTo>
                  <a:pt x="1365" y="499"/>
                  <a:pt x="1365" y="499"/>
                  <a:pt x="1365" y="499"/>
                </a:cubicBezTo>
                <a:cubicBezTo>
                  <a:pt x="1365" y="224"/>
                  <a:pt x="1141" y="0"/>
                  <a:pt x="8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49"/>
          <p:cNvSpPr/>
          <p:nvPr/>
        </p:nvSpPr>
        <p:spPr>
          <a:xfrm>
            <a:off x="7655450" y="3603561"/>
            <a:ext cx="217782" cy="163706"/>
          </a:xfrm>
          <a:custGeom>
            <a:avLst/>
            <a:gdLst/>
            <a:ahLst/>
            <a:cxnLst/>
            <a:rect l="l" t="t" r="r" b="b"/>
            <a:pathLst>
              <a:path w="715" h="556" extrusionOk="0">
                <a:moveTo>
                  <a:pt x="685" y="313"/>
                </a:moveTo>
                <a:cubicBezTo>
                  <a:pt x="44" y="548"/>
                  <a:pt x="44" y="548"/>
                  <a:pt x="44" y="548"/>
                </a:cubicBezTo>
                <a:cubicBezTo>
                  <a:pt x="22" y="556"/>
                  <a:pt x="0" y="538"/>
                  <a:pt x="0" y="512"/>
                </a:cubicBezTo>
                <a:cubicBezTo>
                  <a:pt x="0" y="337"/>
                  <a:pt x="0" y="337"/>
                  <a:pt x="0" y="337"/>
                </a:cubicBezTo>
                <a:cubicBezTo>
                  <a:pt x="290" y="278"/>
                  <a:pt x="290" y="278"/>
                  <a:pt x="290" y="278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7"/>
                  <a:pt x="22" y="0"/>
                  <a:pt x="44" y="7"/>
                </a:cubicBezTo>
                <a:cubicBezTo>
                  <a:pt x="685" y="242"/>
                  <a:pt x="685" y="242"/>
                  <a:pt x="685" y="242"/>
                </a:cubicBezTo>
                <a:cubicBezTo>
                  <a:pt x="715" y="253"/>
                  <a:pt x="715" y="302"/>
                  <a:pt x="685" y="3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49"/>
          <p:cNvSpPr/>
          <p:nvPr/>
        </p:nvSpPr>
        <p:spPr>
          <a:xfrm>
            <a:off x="5986294" y="2092799"/>
            <a:ext cx="109653" cy="121836"/>
          </a:xfrm>
          <a:custGeom>
            <a:avLst/>
            <a:gdLst/>
            <a:ahLst/>
            <a:cxnLst/>
            <a:rect l="l" t="t" r="r" b="b"/>
            <a:pathLst>
              <a:path w="27" h="30" extrusionOk="0">
                <a:moveTo>
                  <a:pt x="0" y="3"/>
                </a:moveTo>
                <a:lnTo>
                  <a:pt x="13" y="30"/>
                </a:lnTo>
                <a:lnTo>
                  <a:pt x="27" y="1"/>
                </a:lnTo>
                <a:lnTo>
                  <a:pt x="13" y="0"/>
                </a:lnTo>
                <a:lnTo>
                  <a:pt x="0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49"/>
          <p:cNvSpPr/>
          <p:nvPr/>
        </p:nvSpPr>
        <p:spPr>
          <a:xfrm>
            <a:off x="5925376" y="1836944"/>
            <a:ext cx="370686" cy="291491"/>
          </a:xfrm>
          <a:custGeom>
            <a:avLst/>
            <a:gdLst/>
            <a:ahLst/>
            <a:cxnLst/>
            <a:rect l="l" t="t" r="r" b="b"/>
            <a:pathLst>
              <a:path w="1217" h="990" extrusionOk="0">
                <a:moveTo>
                  <a:pt x="0" y="749"/>
                </a:moveTo>
                <a:cubicBezTo>
                  <a:pt x="0" y="241"/>
                  <a:pt x="0" y="241"/>
                  <a:pt x="0" y="241"/>
                </a:cubicBezTo>
                <a:cubicBezTo>
                  <a:pt x="0" y="109"/>
                  <a:pt x="108" y="0"/>
                  <a:pt x="241" y="0"/>
                </a:cubicBezTo>
                <a:cubicBezTo>
                  <a:pt x="976" y="0"/>
                  <a:pt x="976" y="0"/>
                  <a:pt x="976" y="0"/>
                </a:cubicBezTo>
                <a:cubicBezTo>
                  <a:pt x="1109" y="0"/>
                  <a:pt x="1217" y="109"/>
                  <a:pt x="1217" y="241"/>
                </a:cubicBezTo>
                <a:cubicBezTo>
                  <a:pt x="1217" y="749"/>
                  <a:pt x="1217" y="749"/>
                  <a:pt x="1217" y="749"/>
                </a:cubicBezTo>
                <a:cubicBezTo>
                  <a:pt x="1217" y="882"/>
                  <a:pt x="1109" y="990"/>
                  <a:pt x="976" y="990"/>
                </a:cubicBezTo>
                <a:cubicBezTo>
                  <a:pt x="241" y="990"/>
                  <a:pt x="241" y="990"/>
                  <a:pt x="241" y="990"/>
                </a:cubicBezTo>
                <a:cubicBezTo>
                  <a:pt x="108" y="990"/>
                  <a:pt x="0" y="882"/>
                  <a:pt x="0" y="7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49"/>
          <p:cNvSpPr/>
          <p:nvPr/>
        </p:nvSpPr>
        <p:spPr>
          <a:xfrm>
            <a:off x="6185293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49"/>
          <p:cNvSpPr/>
          <p:nvPr/>
        </p:nvSpPr>
        <p:spPr>
          <a:xfrm>
            <a:off x="6087824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49"/>
          <p:cNvSpPr/>
          <p:nvPr/>
        </p:nvSpPr>
        <p:spPr>
          <a:xfrm>
            <a:off x="5986294" y="1966902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49"/>
          <p:cNvSpPr/>
          <p:nvPr/>
        </p:nvSpPr>
        <p:spPr>
          <a:xfrm>
            <a:off x="6331497" y="2283675"/>
            <a:ext cx="109653" cy="121836"/>
          </a:xfrm>
          <a:custGeom>
            <a:avLst/>
            <a:gdLst/>
            <a:ahLst/>
            <a:cxnLst/>
            <a:rect l="l" t="t" r="r" b="b"/>
            <a:pathLst>
              <a:path w="27" h="30" extrusionOk="0">
                <a:moveTo>
                  <a:pt x="27" y="3"/>
                </a:moveTo>
                <a:lnTo>
                  <a:pt x="14" y="30"/>
                </a:lnTo>
                <a:lnTo>
                  <a:pt x="0" y="1"/>
                </a:lnTo>
                <a:lnTo>
                  <a:pt x="14" y="0"/>
                </a:lnTo>
                <a:lnTo>
                  <a:pt x="27" y="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49"/>
          <p:cNvSpPr/>
          <p:nvPr/>
        </p:nvSpPr>
        <p:spPr>
          <a:xfrm>
            <a:off x="6136559" y="2027820"/>
            <a:ext cx="370686" cy="291491"/>
          </a:xfrm>
          <a:custGeom>
            <a:avLst/>
            <a:gdLst/>
            <a:ahLst/>
            <a:cxnLst/>
            <a:rect l="l" t="t" r="r" b="b"/>
            <a:pathLst>
              <a:path w="1217" h="990" extrusionOk="0">
                <a:moveTo>
                  <a:pt x="1217" y="749"/>
                </a:moveTo>
                <a:cubicBezTo>
                  <a:pt x="1217" y="241"/>
                  <a:pt x="1217" y="241"/>
                  <a:pt x="1217" y="241"/>
                </a:cubicBezTo>
                <a:cubicBezTo>
                  <a:pt x="1217" y="109"/>
                  <a:pt x="1109" y="0"/>
                  <a:pt x="976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108" y="0"/>
                  <a:pt x="0" y="109"/>
                  <a:pt x="0" y="241"/>
                </a:cubicBezTo>
                <a:cubicBezTo>
                  <a:pt x="0" y="749"/>
                  <a:pt x="0" y="749"/>
                  <a:pt x="0" y="749"/>
                </a:cubicBezTo>
                <a:cubicBezTo>
                  <a:pt x="0" y="882"/>
                  <a:pt x="108" y="990"/>
                  <a:pt x="241" y="990"/>
                </a:cubicBezTo>
                <a:cubicBezTo>
                  <a:pt x="976" y="990"/>
                  <a:pt x="976" y="990"/>
                  <a:pt x="976" y="990"/>
                </a:cubicBezTo>
                <a:cubicBezTo>
                  <a:pt x="1109" y="990"/>
                  <a:pt x="1217" y="882"/>
                  <a:pt x="1217" y="7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49"/>
          <p:cNvSpPr/>
          <p:nvPr/>
        </p:nvSpPr>
        <p:spPr>
          <a:xfrm>
            <a:off x="6197477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49"/>
          <p:cNvSpPr/>
          <p:nvPr/>
        </p:nvSpPr>
        <p:spPr>
          <a:xfrm>
            <a:off x="6299007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49"/>
          <p:cNvSpPr/>
          <p:nvPr/>
        </p:nvSpPr>
        <p:spPr>
          <a:xfrm>
            <a:off x="6396476" y="2157778"/>
            <a:ext cx="0" cy="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49"/>
          <p:cNvSpPr/>
          <p:nvPr/>
        </p:nvSpPr>
        <p:spPr>
          <a:xfrm>
            <a:off x="6010661" y="2636998"/>
            <a:ext cx="78320" cy="111480"/>
          </a:xfrm>
          <a:custGeom>
            <a:avLst/>
            <a:gdLst/>
            <a:ahLst/>
            <a:cxnLst/>
            <a:rect l="l" t="t" r="r" b="b"/>
            <a:pathLst>
              <a:path w="266" h="366" extrusionOk="0">
                <a:moveTo>
                  <a:pt x="47" y="0"/>
                </a:moveTo>
                <a:cubicBezTo>
                  <a:pt x="47" y="213"/>
                  <a:pt x="47" y="213"/>
                  <a:pt x="47" y="213"/>
                </a:cubicBezTo>
                <a:cubicBezTo>
                  <a:pt x="47" y="293"/>
                  <a:pt x="83" y="328"/>
                  <a:pt x="131" y="328"/>
                </a:cubicBezTo>
                <a:cubicBezTo>
                  <a:pt x="185" y="328"/>
                  <a:pt x="219" y="292"/>
                  <a:pt x="219" y="213"/>
                </a:cubicBezTo>
                <a:cubicBezTo>
                  <a:pt x="219" y="0"/>
                  <a:pt x="219" y="0"/>
                  <a:pt x="219" y="0"/>
                </a:cubicBezTo>
                <a:cubicBezTo>
                  <a:pt x="266" y="0"/>
                  <a:pt x="266" y="0"/>
                  <a:pt x="266" y="0"/>
                </a:cubicBezTo>
                <a:cubicBezTo>
                  <a:pt x="266" y="210"/>
                  <a:pt x="266" y="210"/>
                  <a:pt x="266" y="210"/>
                </a:cubicBezTo>
                <a:cubicBezTo>
                  <a:pt x="266" y="320"/>
                  <a:pt x="208" y="366"/>
                  <a:pt x="130" y="366"/>
                </a:cubicBezTo>
                <a:cubicBezTo>
                  <a:pt x="56" y="366"/>
                  <a:pt x="0" y="323"/>
                  <a:pt x="0" y="212"/>
                </a:cubicBezTo>
                <a:cubicBezTo>
                  <a:pt x="0" y="0"/>
                  <a:pt x="0" y="0"/>
                  <a:pt x="0" y="0"/>
                </a:cubicBez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49"/>
          <p:cNvSpPr/>
          <p:nvPr/>
        </p:nvSpPr>
        <p:spPr>
          <a:xfrm>
            <a:off x="6112191" y="263699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49"/>
          <p:cNvSpPr/>
          <p:nvPr/>
        </p:nvSpPr>
        <p:spPr>
          <a:xfrm>
            <a:off x="6363986" y="2636998"/>
            <a:ext cx="80716" cy="111480"/>
          </a:xfrm>
          <a:custGeom>
            <a:avLst/>
            <a:gdLst/>
            <a:ahLst/>
            <a:cxnLst/>
            <a:rect l="l" t="t" r="r" b="b"/>
            <a:pathLst>
              <a:path w="265" h="366" extrusionOk="0">
                <a:moveTo>
                  <a:pt x="47" y="0"/>
                </a:moveTo>
                <a:cubicBezTo>
                  <a:pt x="47" y="213"/>
                  <a:pt x="47" y="213"/>
                  <a:pt x="47" y="213"/>
                </a:cubicBezTo>
                <a:cubicBezTo>
                  <a:pt x="47" y="293"/>
                  <a:pt x="83" y="328"/>
                  <a:pt x="131" y="328"/>
                </a:cubicBezTo>
                <a:cubicBezTo>
                  <a:pt x="184" y="328"/>
                  <a:pt x="218" y="292"/>
                  <a:pt x="218" y="213"/>
                </a:cubicBezTo>
                <a:cubicBezTo>
                  <a:pt x="218" y="0"/>
                  <a:pt x="218" y="0"/>
                  <a:pt x="218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65" y="210"/>
                  <a:pt x="265" y="210"/>
                  <a:pt x="265" y="210"/>
                </a:cubicBezTo>
                <a:cubicBezTo>
                  <a:pt x="265" y="320"/>
                  <a:pt x="207" y="366"/>
                  <a:pt x="129" y="366"/>
                </a:cubicBezTo>
                <a:cubicBezTo>
                  <a:pt x="56" y="366"/>
                  <a:pt x="0" y="323"/>
                  <a:pt x="0" y="212"/>
                </a:cubicBezTo>
                <a:cubicBezTo>
                  <a:pt x="0" y="0"/>
                  <a:pt x="0" y="0"/>
                  <a:pt x="0" y="0"/>
                </a:cubicBez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49"/>
          <p:cNvSpPr/>
          <p:nvPr/>
        </p:nvSpPr>
        <p:spPr>
          <a:xfrm>
            <a:off x="6461455" y="2636998"/>
            <a:ext cx="81854" cy="109652"/>
          </a:xfrm>
          <a:custGeom>
            <a:avLst/>
            <a:gdLst/>
            <a:ahLst/>
            <a:cxnLst/>
            <a:rect l="l" t="t" r="r" b="b"/>
            <a:pathLst>
              <a:path w="278" h="360" extrusionOk="0">
                <a:moveTo>
                  <a:pt x="224" y="360"/>
                </a:moveTo>
                <a:cubicBezTo>
                  <a:pt x="178" y="280"/>
                  <a:pt x="178" y="280"/>
                  <a:pt x="178" y="280"/>
                </a:cubicBezTo>
                <a:cubicBezTo>
                  <a:pt x="160" y="250"/>
                  <a:pt x="148" y="230"/>
                  <a:pt x="137" y="209"/>
                </a:cubicBezTo>
                <a:cubicBezTo>
                  <a:pt x="136" y="209"/>
                  <a:pt x="136" y="209"/>
                  <a:pt x="136" y="209"/>
                </a:cubicBezTo>
                <a:cubicBezTo>
                  <a:pt x="125" y="230"/>
                  <a:pt x="115" y="249"/>
                  <a:pt x="97" y="281"/>
                </a:cubicBezTo>
                <a:cubicBezTo>
                  <a:pt x="53" y="360"/>
                  <a:pt x="53" y="360"/>
                  <a:pt x="53" y="360"/>
                </a:cubicBezTo>
                <a:cubicBezTo>
                  <a:pt x="0" y="360"/>
                  <a:pt x="0" y="360"/>
                  <a:pt x="0" y="360"/>
                </a:cubicBezTo>
                <a:cubicBezTo>
                  <a:pt x="110" y="178"/>
                  <a:pt x="110" y="178"/>
                  <a:pt x="110" y="178"/>
                </a:cubicBezTo>
                <a:cubicBezTo>
                  <a:pt x="4" y="0"/>
                  <a:pt x="4" y="0"/>
                  <a:pt x="4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19" y="108"/>
                  <a:pt x="129" y="126"/>
                  <a:pt x="139" y="145"/>
                </a:cubicBezTo>
                <a:cubicBezTo>
                  <a:pt x="140" y="145"/>
                  <a:pt x="140" y="145"/>
                  <a:pt x="140" y="145"/>
                </a:cubicBezTo>
                <a:cubicBezTo>
                  <a:pt x="151" y="124"/>
                  <a:pt x="160" y="107"/>
                  <a:pt x="173" y="84"/>
                </a:cubicBezTo>
                <a:cubicBezTo>
                  <a:pt x="222" y="0"/>
                  <a:pt x="222" y="0"/>
                  <a:pt x="222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166" y="175"/>
                  <a:pt x="166" y="175"/>
                  <a:pt x="166" y="175"/>
                </a:cubicBezTo>
                <a:cubicBezTo>
                  <a:pt x="278" y="360"/>
                  <a:pt x="278" y="360"/>
                  <a:pt x="278" y="360"/>
                </a:cubicBezTo>
                <a:lnTo>
                  <a:pt x="224" y="3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49"/>
          <p:cNvSpPr/>
          <p:nvPr/>
        </p:nvSpPr>
        <p:spPr>
          <a:xfrm>
            <a:off x="6883821" y="2628876"/>
            <a:ext cx="164783" cy="149249"/>
          </a:xfrm>
          <a:custGeom>
            <a:avLst/>
            <a:gdLst/>
            <a:ahLst/>
            <a:cxnLst/>
            <a:rect l="l" t="t" r="r" b="b"/>
            <a:pathLst>
              <a:path w="541" h="490" extrusionOk="0">
                <a:moveTo>
                  <a:pt x="530" y="321"/>
                </a:moveTo>
                <a:cubicBezTo>
                  <a:pt x="384" y="0"/>
                  <a:pt x="384" y="0"/>
                  <a:pt x="38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57" y="80"/>
                  <a:pt x="57" y="80"/>
                  <a:pt x="57" y="80"/>
                </a:cubicBezTo>
                <a:cubicBezTo>
                  <a:pt x="136" y="252"/>
                  <a:pt x="136" y="252"/>
                  <a:pt x="136" y="252"/>
                </a:cubicBezTo>
                <a:cubicBezTo>
                  <a:pt x="130" y="251"/>
                  <a:pt x="125" y="250"/>
                  <a:pt x="120" y="250"/>
                </a:cubicBezTo>
                <a:cubicBezTo>
                  <a:pt x="54" y="250"/>
                  <a:pt x="0" y="304"/>
                  <a:pt x="0" y="370"/>
                </a:cubicBezTo>
                <a:cubicBezTo>
                  <a:pt x="0" y="437"/>
                  <a:pt x="54" y="490"/>
                  <a:pt x="120" y="490"/>
                </a:cubicBezTo>
                <a:cubicBezTo>
                  <a:pt x="186" y="490"/>
                  <a:pt x="240" y="437"/>
                  <a:pt x="240" y="370"/>
                </a:cubicBezTo>
                <a:cubicBezTo>
                  <a:pt x="240" y="353"/>
                  <a:pt x="236" y="336"/>
                  <a:pt x="229" y="321"/>
                </a:cubicBezTo>
                <a:cubicBezTo>
                  <a:pt x="131" y="107"/>
                  <a:pt x="131" y="107"/>
                  <a:pt x="131" y="107"/>
                </a:cubicBezTo>
                <a:cubicBezTo>
                  <a:pt x="370" y="107"/>
                  <a:pt x="370" y="107"/>
                  <a:pt x="370" y="107"/>
                </a:cubicBezTo>
                <a:cubicBezTo>
                  <a:pt x="437" y="252"/>
                  <a:pt x="437" y="252"/>
                  <a:pt x="437" y="252"/>
                </a:cubicBezTo>
                <a:cubicBezTo>
                  <a:pt x="432" y="251"/>
                  <a:pt x="426" y="250"/>
                  <a:pt x="421" y="250"/>
                </a:cubicBezTo>
                <a:cubicBezTo>
                  <a:pt x="355" y="250"/>
                  <a:pt x="301" y="304"/>
                  <a:pt x="301" y="370"/>
                </a:cubicBezTo>
                <a:cubicBezTo>
                  <a:pt x="301" y="437"/>
                  <a:pt x="355" y="490"/>
                  <a:pt x="421" y="490"/>
                </a:cubicBezTo>
                <a:cubicBezTo>
                  <a:pt x="487" y="490"/>
                  <a:pt x="541" y="437"/>
                  <a:pt x="541" y="370"/>
                </a:cubicBezTo>
                <a:cubicBezTo>
                  <a:pt x="541" y="353"/>
                  <a:pt x="537" y="336"/>
                  <a:pt x="530" y="3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49"/>
          <p:cNvSpPr/>
          <p:nvPr/>
        </p:nvSpPr>
        <p:spPr>
          <a:xfrm>
            <a:off x="8317427" y="4119331"/>
            <a:ext cx="87843" cy="65953"/>
          </a:xfrm>
          <a:custGeom>
            <a:avLst/>
            <a:gdLst/>
            <a:ahLst/>
            <a:cxnLst/>
            <a:rect l="l" t="t" r="r" b="b"/>
            <a:pathLst>
              <a:path w="309" h="224" extrusionOk="0">
                <a:moveTo>
                  <a:pt x="309" y="0"/>
                </a:moveTo>
                <a:cubicBezTo>
                  <a:pt x="209" y="79"/>
                  <a:pt x="106" y="153"/>
                  <a:pt x="0" y="224"/>
                </a:cubicBezTo>
                <a:cubicBezTo>
                  <a:pt x="140" y="214"/>
                  <a:pt x="258" y="124"/>
                  <a:pt x="309" y="0"/>
                </a:cubicBezTo>
              </a:path>
            </a:pathLst>
          </a:custGeom>
          <a:solidFill>
            <a:srgbClr val="FFE6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49"/>
          <p:cNvSpPr/>
          <p:nvPr/>
        </p:nvSpPr>
        <p:spPr>
          <a:xfrm>
            <a:off x="6889938" y="2105884"/>
            <a:ext cx="109500" cy="10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49"/>
          <p:cNvSpPr/>
          <p:nvPr/>
        </p:nvSpPr>
        <p:spPr>
          <a:xfrm>
            <a:off x="7090726" y="3422635"/>
            <a:ext cx="227846" cy="203774"/>
          </a:xfrm>
          <a:custGeom>
            <a:avLst/>
            <a:gdLst/>
            <a:ahLst/>
            <a:cxnLst/>
            <a:rect l="l" t="t" r="r" b="b"/>
            <a:pathLst>
              <a:path w="1477" h="1321" extrusionOk="0">
                <a:moveTo>
                  <a:pt x="978" y="0"/>
                </a:moveTo>
                <a:cubicBezTo>
                  <a:pt x="499" y="0"/>
                  <a:pt x="499" y="0"/>
                  <a:pt x="499" y="0"/>
                </a:cubicBezTo>
                <a:cubicBezTo>
                  <a:pt x="223" y="0"/>
                  <a:pt x="0" y="223"/>
                  <a:pt x="0" y="499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1097"/>
                  <a:pt x="223" y="1321"/>
                  <a:pt x="499" y="1321"/>
                </a:cubicBezTo>
                <a:cubicBezTo>
                  <a:pt x="978" y="1321"/>
                  <a:pt x="978" y="1321"/>
                  <a:pt x="978" y="1321"/>
                </a:cubicBezTo>
                <a:cubicBezTo>
                  <a:pt x="1253" y="1321"/>
                  <a:pt x="1477" y="1097"/>
                  <a:pt x="1477" y="822"/>
                </a:cubicBezTo>
                <a:cubicBezTo>
                  <a:pt x="1477" y="499"/>
                  <a:pt x="1477" y="499"/>
                  <a:pt x="1477" y="499"/>
                </a:cubicBezTo>
                <a:cubicBezTo>
                  <a:pt x="1477" y="223"/>
                  <a:pt x="1253" y="0"/>
                  <a:pt x="9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49"/>
          <p:cNvSpPr/>
          <p:nvPr/>
        </p:nvSpPr>
        <p:spPr>
          <a:xfrm>
            <a:off x="7155922" y="3493909"/>
            <a:ext cx="97459" cy="77436"/>
          </a:xfrm>
          <a:custGeom>
            <a:avLst/>
            <a:gdLst/>
            <a:ahLst/>
            <a:cxnLst/>
            <a:rect l="l" t="t" r="r" b="b"/>
            <a:pathLst>
              <a:path w="331" h="263" extrusionOk="0">
                <a:moveTo>
                  <a:pt x="297" y="146"/>
                </a:moveTo>
                <a:cubicBezTo>
                  <a:pt x="274" y="169"/>
                  <a:pt x="274" y="169"/>
                  <a:pt x="274" y="169"/>
                </a:cubicBezTo>
                <a:cubicBezTo>
                  <a:pt x="201" y="242"/>
                  <a:pt x="201" y="242"/>
                  <a:pt x="201" y="242"/>
                </a:cubicBezTo>
                <a:cubicBezTo>
                  <a:pt x="191" y="252"/>
                  <a:pt x="178" y="259"/>
                  <a:pt x="165" y="263"/>
                </a:cubicBezTo>
                <a:cubicBezTo>
                  <a:pt x="152" y="259"/>
                  <a:pt x="140" y="252"/>
                  <a:pt x="130" y="242"/>
                </a:cubicBezTo>
                <a:cubicBezTo>
                  <a:pt x="56" y="168"/>
                  <a:pt x="56" y="168"/>
                  <a:pt x="56" y="168"/>
                </a:cubicBezTo>
                <a:cubicBezTo>
                  <a:pt x="34" y="146"/>
                  <a:pt x="34" y="146"/>
                  <a:pt x="34" y="146"/>
                </a:cubicBezTo>
                <a:cubicBezTo>
                  <a:pt x="0" y="112"/>
                  <a:pt x="0" y="58"/>
                  <a:pt x="34" y="25"/>
                </a:cubicBezTo>
                <a:cubicBezTo>
                  <a:pt x="50" y="8"/>
                  <a:pt x="72" y="0"/>
                  <a:pt x="94" y="0"/>
                </a:cubicBezTo>
                <a:cubicBezTo>
                  <a:pt x="116" y="0"/>
                  <a:pt x="138" y="8"/>
                  <a:pt x="154" y="25"/>
                </a:cubicBezTo>
                <a:cubicBezTo>
                  <a:pt x="165" y="36"/>
                  <a:pt x="165" y="36"/>
                  <a:pt x="165" y="36"/>
                </a:cubicBezTo>
                <a:cubicBezTo>
                  <a:pt x="177" y="25"/>
                  <a:pt x="177" y="25"/>
                  <a:pt x="177" y="25"/>
                </a:cubicBezTo>
                <a:cubicBezTo>
                  <a:pt x="193" y="8"/>
                  <a:pt x="215" y="0"/>
                  <a:pt x="237" y="0"/>
                </a:cubicBezTo>
                <a:cubicBezTo>
                  <a:pt x="259" y="0"/>
                  <a:pt x="281" y="8"/>
                  <a:pt x="297" y="25"/>
                </a:cubicBezTo>
                <a:cubicBezTo>
                  <a:pt x="331" y="58"/>
                  <a:pt x="331" y="112"/>
                  <a:pt x="297" y="1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49"/>
          <p:cNvSpPr/>
          <p:nvPr/>
        </p:nvSpPr>
        <p:spPr>
          <a:xfrm flipH="1">
            <a:off x="6115971" y="2637000"/>
            <a:ext cx="14700" cy="1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7" name="Google Shape;1487;p49"/>
          <p:cNvGrpSpPr/>
          <p:nvPr/>
        </p:nvGrpSpPr>
        <p:grpSpPr>
          <a:xfrm>
            <a:off x="5861510" y="990747"/>
            <a:ext cx="2395238" cy="3279825"/>
            <a:chOff x="5006232" y="752779"/>
            <a:chExt cx="2146655" cy="2939438"/>
          </a:xfrm>
        </p:grpSpPr>
        <p:sp>
          <p:nvSpPr>
            <p:cNvPr id="1488" name="Google Shape;1488;p49"/>
            <p:cNvSpPr/>
            <p:nvPr/>
          </p:nvSpPr>
          <p:spPr>
            <a:xfrm>
              <a:off x="5006232" y="3473630"/>
              <a:ext cx="233125" cy="218587"/>
            </a:xfrm>
            <a:custGeom>
              <a:avLst/>
              <a:gdLst/>
              <a:ahLst/>
              <a:cxnLst/>
              <a:rect l="l" t="t" r="r" b="b"/>
              <a:pathLst>
                <a:path w="850" h="797" extrusionOk="0">
                  <a:moveTo>
                    <a:pt x="216" y="0"/>
                  </a:moveTo>
                  <a:cubicBezTo>
                    <a:pt x="87" y="73"/>
                    <a:pt x="0" y="212"/>
                    <a:pt x="0" y="371"/>
                  </a:cubicBezTo>
                  <a:cubicBezTo>
                    <a:pt x="0" y="606"/>
                    <a:pt x="191" y="797"/>
                    <a:pt x="426" y="797"/>
                  </a:cubicBezTo>
                  <a:cubicBezTo>
                    <a:pt x="649" y="797"/>
                    <a:pt x="831" y="626"/>
                    <a:pt x="850" y="408"/>
                  </a:cubicBezTo>
                  <a:cubicBezTo>
                    <a:pt x="629" y="287"/>
                    <a:pt x="416" y="151"/>
                    <a:pt x="21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49"/>
            <p:cNvSpPr/>
            <p:nvPr/>
          </p:nvSpPr>
          <p:spPr>
            <a:xfrm>
              <a:off x="5064741" y="3459002"/>
              <a:ext cx="174433" cy="123018"/>
            </a:xfrm>
            <a:custGeom>
              <a:avLst/>
              <a:gdLst/>
              <a:ahLst/>
              <a:cxnLst/>
              <a:rect l="l" t="t" r="r" b="b"/>
              <a:pathLst>
                <a:path w="636" h="464" extrusionOk="0">
                  <a:moveTo>
                    <a:pt x="210" y="0"/>
                  </a:moveTo>
                  <a:cubicBezTo>
                    <a:pt x="133" y="0"/>
                    <a:pt x="62" y="21"/>
                    <a:pt x="0" y="56"/>
                  </a:cubicBezTo>
                  <a:cubicBezTo>
                    <a:pt x="200" y="207"/>
                    <a:pt x="413" y="343"/>
                    <a:pt x="634" y="464"/>
                  </a:cubicBezTo>
                  <a:cubicBezTo>
                    <a:pt x="635" y="452"/>
                    <a:pt x="636" y="439"/>
                    <a:pt x="636" y="427"/>
                  </a:cubicBezTo>
                  <a:cubicBezTo>
                    <a:pt x="636" y="191"/>
                    <a:pt x="445" y="0"/>
                    <a:pt x="21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6730244" y="752779"/>
              <a:ext cx="422642" cy="416605"/>
            </a:xfrm>
            <a:custGeom>
              <a:avLst/>
              <a:gdLst/>
              <a:ahLst/>
              <a:cxnLst/>
              <a:rect l="l" t="t" r="r" b="b"/>
              <a:pathLst>
                <a:path w="1541" h="1519" extrusionOk="0">
                  <a:moveTo>
                    <a:pt x="770" y="1097"/>
                  </a:moveTo>
                  <a:cubicBezTo>
                    <a:pt x="720" y="1097"/>
                    <a:pt x="669" y="1086"/>
                    <a:pt x="622" y="1062"/>
                  </a:cubicBezTo>
                  <a:cubicBezTo>
                    <a:pt x="455" y="980"/>
                    <a:pt x="386" y="778"/>
                    <a:pt x="468" y="611"/>
                  </a:cubicBezTo>
                  <a:cubicBezTo>
                    <a:pt x="526" y="492"/>
                    <a:pt x="646" y="423"/>
                    <a:pt x="771" y="423"/>
                  </a:cubicBezTo>
                  <a:cubicBezTo>
                    <a:pt x="821" y="423"/>
                    <a:pt x="871" y="434"/>
                    <a:pt x="919" y="457"/>
                  </a:cubicBezTo>
                  <a:cubicBezTo>
                    <a:pt x="1085" y="539"/>
                    <a:pt x="1155" y="741"/>
                    <a:pt x="1073" y="908"/>
                  </a:cubicBezTo>
                  <a:cubicBezTo>
                    <a:pt x="1014" y="1027"/>
                    <a:pt x="894" y="1097"/>
                    <a:pt x="770" y="1097"/>
                  </a:cubicBezTo>
                  <a:moveTo>
                    <a:pt x="877" y="0"/>
                  </a:moveTo>
                  <a:cubicBezTo>
                    <a:pt x="859" y="128"/>
                    <a:pt x="859" y="128"/>
                    <a:pt x="859" y="128"/>
                  </a:cubicBezTo>
                  <a:cubicBezTo>
                    <a:pt x="830" y="124"/>
                    <a:pt x="800" y="122"/>
                    <a:pt x="771" y="122"/>
                  </a:cubicBezTo>
                  <a:cubicBezTo>
                    <a:pt x="734" y="122"/>
                    <a:pt x="696" y="125"/>
                    <a:pt x="660" y="132"/>
                  </a:cubicBezTo>
                  <a:cubicBezTo>
                    <a:pt x="637" y="4"/>
                    <a:pt x="637" y="4"/>
                    <a:pt x="637" y="4"/>
                  </a:cubicBezTo>
                  <a:cubicBezTo>
                    <a:pt x="558" y="18"/>
                    <a:pt x="482" y="45"/>
                    <a:pt x="411" y="82"/>
                  </a:cubicBezTo>
                  <a:cubicBezTo>
                    <a:pt x="471" y="196"/>
                    <a:pt x="471" y="196"/>
                    <a:pt x="471" y="196"/>
                  </a:cubicBezTo>
                  <a:cubicBezTo>
                    <a:pt x="413" y="227"/>
                    <a:pt x="359" y="268"/>
                    <a:pt x="312" y="31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163" y="284"/>
                    <a:pt x="117" y="350"/>
                    <a:pt x="82" y="422"/>
                  </a:cubicBezTo>
                  <a:cubicBezTo>
                    <a:pt x="81" y="423"/>
                    <a:pt x="81" y="423"/>
                    <a:pt x="81" y="423"/>
                  </a:cubicBezTo>
                  <a:cubicBezTo>
                    <a:pt x="197" y="479"/>
                    <a:pt x="197" y="479"/>
                    <a:pt x="197" y="479"/>
                  </a:cubicBezTo>
                  <a:cubicBezTo>
                    <a:pt x="167" y="541"/>
                    <a:pt x="148" y="605"/>
                    <a:pt x="139" y="670"/>
                  </a:cubicBezTo>
                  <a:cubicBezTo>
                    <a:pt x="11" y="652"/>
                    <a:pt x="11" y="652"/>
                    <a:pt x="11" y="652"/>
                  </a:cubicBezTo>
                  <a:cubicBezTo>
                    <a:pt x="0" y="732"/>
                    <a:pt x="1" y="812"/>
                    <a:pt x="15" y="892"/>
                  </a:cubicBezTo>
                  <a:cubicBezTo>
                    <a:pt x="142" y="870"/>
                    <a:pt x="142" y="870"/>
                    <a:pt x="142" y="870"/>
                  </a:cubicBezTo>
                  <a:cubicBezTo>
                    <a:pt x="154" y="935"/>
                    <a:pt x="176" y="999"/>
                    <a:pt x="207" y="1058"/>
                  </a:cubicBezTo>
                  <a:cubicBezTo>
                    <a:pt x="93" y="1119"/>
                    <a:pt x="93" y="1119"/>
                    <a:pt x="93" y="1119"/>
                  </a:cubicBezTo>
                  <a:cubicBezTo>
                    <a:pt x="130" y="1190"/>
                    <a:pt x="179" y="1255"/>
                    <a:pt x="237" y="1310"/>
                  </a:cubicBezTo>
                  <a:cubicBezTo>
                    <a:pt x="326" y="1218"/>
                    <a:pt x="326" y="1218"/>
                    <a:pt x="326" y="1218"/>
                  </a:cubicBezTo>
                  <a:cubicBezTo>
                    <a:pt x="373" y="1263"/>
                    <a:pt x="427" y="1302"/>
                    <a:pt x="489" y="1332"/>
                  </a:cubicBezTo>
                  <a:cubicBezTo>
                    <a:pt x="490" y="1333"/>
                    <a:pt x="490" y="1333"/>
                    <a:pt x="490" y="1333"/>
                  </a:cubicBezTo>
                  <a:cubicBezTo>
                    <a:pt x="433" y="1448"/>
                    <a:pt x="433" y="1448"/>
                    <a:pt x="433" y="1448"/>
                  </a:cubicBezTo>
                  <a:cubicBezTo>
                    <a:pt x="505" y="1484"/>
                    <a:pt x="583" y="1507"/>
                    <a:pt x="662" y="1519"/>
                  </a:cubicBezTo>
                  <a:cubicBezTo>
                    <a:pt x="680" y="1391"/>
                    <a:pt x="680" y="1391"/>
                    <a:pt x="680" y="1391"/>
                  </a:cubicBezTo>
                  <a:cubicBezTo>
                    <a:pt x="710" y="1395"/>
                    <a:pt x="740" y="1397"/>
                    <a:pt x="769" y="1397"/>
                  </a:cubicBezTo>
                  <a:cubicBezTo>
                    <a:pt x="806" y="1397"/>
                    <a:pt x="843" y="1394"/>
                    <a:pt x="880" y="1388"/>
                  </a:cubicBezTo>
                  <a:cubicBezTo>
                    <a:pt x="902" y="1515"/>
                    <a:pt x="902" y="1515"/>
                    <a:pt x="902" y="1515"/>
                  </a:cubicBezTo>
                  <a:cubicBezTo>
                    <a:pt x="981" y="1501"/>
                    <a:pt x="1057" y="1475"/>
                    <a:pt x="1129" y="1437"/>
                  </a:cubicBezTo>
                  <a:cubicBezTo>
                    <a:pt x="1068" y="1323"/>
                    <a:pt x="1068" y="1323"/>
                    <a:pt x="1068" y="1323"/>
                  </a:cubicBezTo>
                  <a:cubicBezTo>
                    <a:pt x="1127" y="1292"/>
                    <a:pt x="1181" y="1252"/>
                    <a:pt x="1228" y="1204"/>
                  </a:cubicBezTo>
                  <a:cubicBezTo>
                    <a:pt x="1321" y="1294"/>
                    <a:pt x="1321" y="1294"/>
                    <a:pt x="1321" y="1294"/>
                  </a:cubicBezTo>
                  <a:cubicBezTo>
                    <a:pt x="1376" y="1236"/>
                    <a:pt x="1423" y="1170"/>
                    <a:pt x="1458" y="1097"/>
                  </a:cubicBezTo>
                  <a:cubicBezTo>
                    <a:pt x="1459" y="1096"/>
                    <a:pt x="1459" y="1096"/>
                    <a:pt x="1459" y="1096"/>
                  </a:cubicBezTo>
                  <a:cubicBezTo>
                    <a:pt x="1344" y="1039"/>
                    <a:pt x="1344" y="1039"/>
                    <a:pt x="1344" y="1039"/>
                  </a:cubicBezTo>
                  <a:cubicBezTo>
                    <a:pt x="1374" y="977"/>
                    <a:pt x="1393" y="913"/>
                    <a:pt x="1402" y="848"/>
                  </a:cubicBezTo>
                  <a:cubicBezTo>
                    <a:pt x="1530" y="866"/>
                    <a:pt x="1530" y="866"/>
                    <a:pt x="1530" y="866"/>
                  </a:cubicBezTo>
                  <a:cubicBezTo>
                    <a:pt x="1541" y="786"/>
                    <a:pt x="1539" y="706"/>
                    <a:pt x="1525" y="626"/>
                  </a:cubicBezTo>
                  <a:cubicBezTo>
                    <a:pt x="1398" y="649"/>
                    <a:pt x="1398" y="649"/>
                    <a:pt x="1398" y="649"/>
                  </a:cubicBezTo>
                  <a:cubicBezTo>
                    <a:pt x="1386" y="583"/>
                    <a:pt x="1364" y="519"/>
                    <a:pt x="1333" y="460"/>
                  </a:cubicBezTo>
                  <a:cubicBezTo>
                    <a:pt x="1447" y="400"/>
                    <a:pt x="1447" y="400"/>
                    <a:pt x="1447" y="400"/>
                  </a:cubicBezTo>
                  <a:cubicBezTo>
                    <a:pt x="1409" y="328"/>
                    <a:pt x="1361" y="264"/>
                    <a:pt x="1303" y="208"/>
                  </a:cubicBezTo>
                  <a:cubicBezTo>
                    <a:pt x="1213" y="301"/>
                    <a:pt x="1213" y="301"/>
                    <a:pt x="1213" y="301"/>
                  </a:cubicBezTo>
                  <a:cubicBezTo>
                    <a:pt x="1167" y="256"/>
                    <a:pt x="1113" y="217"/>
                    <a:pt x="1051" y="187"/>
                  </a:cubicBezTo>
                  <a:cubicBezTo>
                    <a:pt x="1051" y="187"/>
                    <a:pt x="1050" y="186"/>
                    <a:pt x="1050" y="186"/>
                  </a:cubicBezTo>
                  <a:cubicBezTo>
                    <a:pt x="1106" y="71"/>
                    <a:pt x="1106" y="71"/>
                    <a:pt x="1106" y="71"/>
                  </a:cubicBezTo>
                  <a:cubicBezTo>
                    <a:pt x="1034" y="35"/>
                    <a:pt x="957" y="11"/>
                    <a:pt x="877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5059696" y="3505618"/>
              <a:ext cx="126200" cy="1262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29" y="202"/>
                  </a:moveTo>
                  <a:cubicBezTo>
                    <a:pt x="59" y="287"/>
                    <a:pt x="128" y="348"/>
                    <a:pt x="128" y="348"/>
                  </a:cubicBezTo>
                  <a:cubicBezTo>
                    <a:pt x="128" y="348"/>
                    <a:pt x="189" y="417"/>
                    <a:pt x="274" y="447"/>
                  </a:cubicBezTo>
                  <a:cubicBezTo>
                    <a:pt x="360" y="476"/>
                    <a:pt x="438" y="445"/>
                    <a:pt x="476" y="375"/>
                  </a:cubicBezTo>
                  <a:cubicBezTo>
                    <a:pt x="476" y="375"/>
                    <a:pt x="441" y="291"/>
                    <a:pt x="350" y="301"/>
                  </a:cubicBezTo>
                  <a:cubicBezTo>
                    <a:pt x="350" y="301"/>
                    <a:pt x="282" y="392"/>
                    <a:pt x="183" y="293"/>
                  </a:cubicBezTo>
                  <a:cubicBezTo>
                    <a:pt x="84" y="195"/>
                    <a:pt x="176" y="127"/>
                    <a:pt x="176" y="127"/>
                  </a:cubicBezTo>
                  <a:cubicBezTo>
                    <a:pt x="176" y="127"/>
                    <a:pt x="192" y="56"/>
                    <a:pt x="102" y="0"/>
                  </a:cubicBezTo>
                  <a:cubicBezTo>
                    <a:pt x="31" y="38"/>
                    <a:pt x="0" y="116"/>
                    <a:pt x="29" y="2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A5431456-68F0-CA3A-07C7-B05D4E87C554}"/>
              </a:ext>
            </a:extLst>
          </p:cNvPr>
          <p:cNvSpPr/>
          <p:nvPr/>
        </p:nvSpPr>
        <p:spPr>
          <a:xfrm>
            <a:off x="713265" y="3626202"/>
            <a:ext cx="3858735" cy="77053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testo, logo, emblema, simbolo&#10;&#10;Descrizione generata automaticamente">
            <a:extLst>
              <a:ext uri="{FF2B5EF4-FFF2-40B4-BE49-F238E27FC236}">
                <a16:creationId xmlns:a16="http://schemas.microsoft.com/office/drawing/2014/main" id="{1D523F3A-BD8D-BEF9-E75E-758D2A9D0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0" b="15873"/>
          <a:stretch/>
        </p:blipFill>
        <p:spPr>
          <a:xfrm>
            <a:off x="656627" y="4518481"/>
            <a:ext cx="1511785" cy="471444"/>
          </a:xfrm>
          <a:prstGeom prst="rect">
            <a:avLst/>
          </a:prstGeom>
        </p:spPr>
      </p:pic>
      <p:pic>
        <p:nvPicPr>
          <p:cNvPr id="5" name="Immagine 4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45F7A172-A889-DD88-C423-B53A18AC2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057"/>
          <a:stretch/>
        </p:blipFill>
        <p:spPr>
          <a:xfrm>
            <a:off x="2053529" y="4473607"/>
            <a:ext cx="877294" cy="5163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709F4B52-BF3E-4E8C-2155-F923AF71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30AB02D1-E51B-A754-C760-0A01913C5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INTRODUZIONE</a:t>
            </a:r>
            <a:endParaRPr sz="24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3C5167D-4FBC-2248-8080-8192F859E0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92" y="1443871"/>
            <a:ext cx="1069386" cy="1436489"/>
          </a:xfrm>
          <a:prstGeom prst="rect">
            <a:avLst/>
          </a:prstGeom>
        </p:spPr>
      </p:pic>
      <p:sp>
        <p:nvSpPr>
          <p:cNvPr id="16" name="Google Shape;1238;p45">
            <a:extLst>
              <a:ext uri="{FF2B5EF4-FFF2-40B4-BE49-F238E27FC236}">
                <a16:creationId xmlns:a16="http://schemas.microsoft.com/office/drawing/2014/main" id="{43FAB161-F599-4EA9-C7A1-8DE0220AE3EB}"/>
              </a:ext>
            </a:extLst>
          </p:cNvPr>
          <p:cNvSpPr txBox="1"/>
          <p:nvPr/>
        </p:nvSpPr>
        <p:spPr>
          <a:xfrm flipH="1">
            <a:off x="884167" y="3116606"/>
            <a:ext cx="215075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Crescente migrazione</a:t>
            </a:r>
            <a:r>
              <a:rPr lang="fr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 al cloud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FE7481B-5BFB-D5C5-BC72-E8024F1A062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4487" y="1649610"/>
            <a:ext cx="1135025" cy="1230750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83113476-AC47-B558-6BF4-E03E5A27CCEB}"/>
              </a:ext>
            </a:extLst>
          </p:cNvPr>
          <p:cNvSpPr txBox="1"/>
          <p:nvPr/>
        </p:nvSpPr>
        <p:spPr>
          <a:xfrm flipH="1">
            <a:off x="3400369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Contesto eterogeneo e di difficile gestione</a:t>
            </a:r>
            <a:endParaRPr dirty="0">
              <a:solidFill>
                <a:schemeClr val="tx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C1638BC-0472-6FE2-BE31-C389840F83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509" y="1649610"/>
            <a:ext cx="1140544" cy="1154539"/>
          </a:xfrm>
          <a:prstGeom prst="rect">
            <a:avLst/>
          </a:prstGeom>
        </p:spPr>
      </p:pic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F3537475-9149-BE83-229D-9F3414066D39}"/>
              </a:ext>
            </a:extLst>
          </p:cNvPr>
          <p:cNvSpPr txBox="1"/>
          <p:nvPr/>
        </p:nvSpPr>
        <p:spPr>
          <a:xfrm flipH="1">
            <a:off x="5991151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Proliferazione degli attacchi in rete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1607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E0797ABC-7603-3810-84BF-0D9485B0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2BC6B2AC-61F1-B1ED-745E-C6262E7528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INTRODUZIONE</a:t>
            </a:r>
            <a:endParaRPr sz="24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B9B6178-E206-F0E6-3A3C-28BB894F1E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892" y="1443871"/>
            <a:ext cx="1069386" cy="1436489"/>
          </a:xfrm>
          <a:prstGeom prst="rect">
            <a:avLst/>
          </a:prstGeom>
        </p:spPr>
      </p:pic>
      <p:sp>
        <p:nvSpPr>
          <p:cNvPr id="16" name="Google Shape;1238;p45">
            <a:extLst>
              <a:ext uri="{FF2B5EF4-FFF2-40B4-BE49-F238E27FC236}">
                <a16:creationId xmlns:a16="http://schemas.microsoft.com/office/drawing/2014/main" id="{B1D7B73A-95E6-F330-F99B-056F58350318}"/>
              </a:ext>
            </a:extLst>
          </p:cNvPr>
          <p:cNvSpPr txBox="1"/>
          <p:nvPr/>
        </p:nvSpPr>
        <p:spPr>
          <a:xfrm flipH="1">
            <a:off x="884167" y="3116606"/>
            <a:ext cx="215075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Crescente migrazione</a:t>
            </a:r>
            <a:r>
              <a:rPr lang="fr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 al cloud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849507D0-8F20-1D2C-0534-4595259A36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4487" y="1649610"/>
            <a:ext cx="1135025" cy="1230750"/>
          </a:xfrm>
          <a:prstGeom prst="rect">
            <a:avLst/>
          </a:prstGeom>
        </p:spPr>
      </p:pic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C4E306AC-EFCD-9303-79E2-9D3A4C3912DE}"/>
              </a:ext>
            </a:extLst>
          </p:cNvPr>
          <p:cNvSpPr txBox="1"/>
          <p:nvPr/>
        </p:nvSpPr>
        <p:spPr>
          <a:xfrm flipH="1">
            <a:off x="3400369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>
                    <a:lumMod val="40000"/>
                    <a:lumOff val="60000"/>
                  </a:schemeClr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Contesto eterogeneo e di difficile gestione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6670F12-E063-DC76-B93E-9D72D42A58F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2509" y="1649610"/>
            <a:ext cx="1140544" cy="1154539"/>
          </a:xfrm>
          <a:prstGeom prst="rect">
            <a:avLst/>
          </a:prstGeom>
        </p:spPr>
      </p:pic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1DEABC3E-633C-4573-6963-2E114A0F3CE4}"/>
              </a:ext>
            </a:extLst>
          </p:cNvPr>
          <p:cNvSpPr txBox="1"/>
          <p:nvPr/>
        </p:nvSpPr>
        <p:spPr>
          <a:xfrm flipH="1">
            <a:off x="5991151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Proliferazione degli attacchi in rete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6368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7FDB963D-335C-2DE3-4C1C-48F8AF6B5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DCFCB664-0A64-EBC1-365E-E16124BBE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INTRODUZIONE</a:t>
            </a:r>
            <a:endParaRPr sz="2400" dirty="0"/>
          </a:p>
        </p:txBody>
      </p:sp>
      <p:sp>
        <p:nvSpPr>
          <p:cNvPr id="16" name="Google Shape;1238;p45">
            <a:extLst>
              <a:ext uri="{FF2B5EF4-FFF2-40B4-BE49-F238E27FC236}">
                <a16:creationId xmlns:a16="http://schemas.microsoft.com/office/drawing/2014/main" id="{F2A8AA71-61C6-28DE-2F77-070E1149301A}"/>
              </a:ext>
            </a:extLst>
          </p:cNvPr>
          <p:cNvSpPr txBox="1"/>
          <p:nvPr/>
        </p:nvSpPr>
        <p:spPr>
          <a:xfrm flipH="1">
            <a:off x="884167" y="3116606"/>
            <a:ext cx="215075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Crescente migrazione</a:t>
            </a:r>
            <a:r>
              <a:rPr lang="fr" dirty="0">
                <a:solidFill>
                  <a:schemeClr val="tx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 al cloud</a:t>
            </a:r>
            <a:endParaRPr dirty="0">
              <a:solidFill>
                <a:schemeClr val="tx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20" name="Google Shape;1238;p45">
            <a:extLst>
              <a:ext uri="{FF2B5EF4-FFF2-40B4-BE49-F238E27FC236}">
                <a16:creationId xmlns:a16="http://schemas.microsoft.com/office/drawing/2014/main" id="{DE25DFF2-B443-ECAF-486D-BAABC847419B}"/>
              </a:ext>
            </a:extLst>
          </p:cNvPr>
          <p:cNvSpPr txBox="1"/>
          <p:nvPr/>
        </p:nvSpPr>
        <p:spPr>
          <a:xfrm flipH="1">
            <a:off x="3400369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Contesto eterogeneo e di difficile gestione</a:t>
            </a:r>
            <a:endParaRPr dirty="0">
              <a:solidFill>
                <a:schemeClr val="tx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sp>
        <p:nvSpPr>
          <p:cNvPr id="23" name="Google Shape;1238;p45">
            <a:extLst>
              <a:ext uri="{FF2B5EF4-FFF2-40B4-BE49-F238E27FC236}">
                <a16:creationId xmlns:a16="http://schemas.microsoft.com/office/drawing/2014/main" id="{F022F03A-00F5-2BE1-97E0-52A2E8F4D65B}"/>
              </a:ext>
            </a:extLst>
          </p:cNvPr>
          <p:cNvSpPr txBox="1"/>
          <p:nvPr/>
        </p:nvSpPr>
        <p:spPr>
          <a:xfrm flipH="1">
            <a:off x="5991151" y="3116606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Proliferazione degli attacchi in rete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BBCD68-D31D-2010-0374-4FEAEE5B5C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1701" y="2812457"/>
            <a:ext cx="1497335" cy="1596497"/>
          </a:xfrm>
          <a:prstGeom prst="rect">
            <a:avLst/>
          </a:prstGeom>
        </p:spPr>
      </p:pic>
      <p:sp>
        <p:nvSpPr>
          <p:cNvPr id="5" name="Google Shape;1238;p45">
            <a:extLst>
              <a:ext uri="{FF2B5EF4-FFF2-40B4-BE49-F238E27FC236}">
                <a16:creationId xmlns:a16="http://schemas.microsoft.com/office/drawing/2014/main" id="{508694B2-795F-C80D-D406-37D9FBE994BC}"/>
              </a:ext>
            </a:extLst>
          </p:cNvPr>
          <p:cNvSpPr txBox="1"/>
          <p:nvPr/>
        </p:nvSpPr>
        <p:spPr>
          <a:xfrm flipH="1">
            <a:off x="4261411" y="3610705"/>
            <a:ext cx="234325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Cloud security</a:t>
            </a:r>
            <a:endParaRPr sz="1600"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5028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31F5A251-1E2F-E7CC-AA57-E2CED204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767758DB-CCE0-9900-37AE-A84D51C94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CLOUD SECURITY: BEST PRACTICE</a:t>
            </a:r>
            <a:endParaRPr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E0A8228-8FB1-793D-0939-E2159530BE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"/>
          <a:stretch>
            <a:fillRect/>
          </a:stretch>
        </p:blipFill>
        <p:spPr>
          <a:xfrm>
            <a:off x="1066648" y="1260980"/>
            <a:ext cx="7010704" cy="2987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238;p45">
            <a:extLst>
              <a:ext uri="{FF2B5EF4-FFF2-40B4-BE49-F238E27FC236}">
                <a16:creationId xmlns:a16="http://schemas.microsoft.com/office/drawing/2014/main" id="{8C65AA2F-20E5-E3DF-E9F3-89E4329A8427}"/>
              </a:ext>
            </a:extLst>
          </p:cNvPr>
          <p:cNvSpPr txBox="1"/>
          <p:nvPr/>
        </p:nvSpPr>
        <p:spPr>
          <a:xfrm flipH="1">
            <a:off x="2308983" y="4318675"/>
            <a:ext cx="4526033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pt-B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</a:rPr>
              <a:t>DOI: https://doi.org/10.54660/.IJMRGE.</a:t>
            </a:r>
            <a:r>
              <a:rPr lang="pt-BR" b="1" dirty="0">
                <a:solidFill>
                  <a:schemeClr val="tx1"/>
                </a:solidFill>
                <a:latin typeface="Abadi" panose="020B0604020104020204" pitchFamily="34" charset="0"/>
              </a:rPr>
              <a:t>2025</a:t>
            </a:r>
            <a:r>
              <a:rPr lang="pt-BR" dirty="0">
                <a:solidFill>
                  <a:schemeClr val="tx1"/>
                </a:solidFill>
                <a:latin typeface="Abadi" panose="020B0604020104020204" pitchFamily="34" charset="0"/>
              </a:rPr>
              <a:t>.6.1.26-35 </a:t>
            </a:r>
          </a:p>
        </p:txBody>
      </p:sp>
    </p:spTree>
    <p:extLst>
      <p:ext uri="{BB962C8B-B14F-4D97-AF65-F5344CB8AC3E}">
        <p14:creationId xmlns:p14="http://schemas.microsoft.com/office/powerpoint/2010/main" val="2679185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>
          <a:extLst>
            <a:ext uri="{FF2B5EF4-FFF2-40B4-BE49-F238E27FC236}">
              <a16:creationId xmlns:a16="http://schemas.microsoft.com/office/drawing/2014/main" id="{367273EA-21C7-0B4C-C566-9F85002D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31;p45">
            <a:extLst>
              <a:ext uri="{FF2B5EF4-FFF2-40B4-BE49-F238E27FC236}">
                <a16:creationId xmlns:a16="http://schemas.microsoft.com/office/drawing/2014/main" id="{8E452D4D-5937-A501-3DE1-7DEC88227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CLOUD SECURITY: BEST PRACTICE</a:t>
            </a:r>
            <a:endParaRPr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C0E93A6-15C7-7103-159E-5EA60055BE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7707" y="2025301"/>
            <a:ext cx="1044053" cy="1092897"/>
          </a:xfrm>
          <a:prstGeom prst="rect">
            <a:avLst/>
          </a:prstGeom>
        </p:spPr>
      </p:pic>
      <p:sp>
        <p:nvSpPr>
          <p:cNvPr id="8" name="Google Shape;1238;p45">
            <a:extLst>
              <a:ext uri="{FF2B5EF4-FFF2-40B4-BE49-F238E27FC236}">
                <a16:creationId xmlns:a16="http://schemas.microsoft.com/office/drawing/2014/main" id="{327B9B70-9017-53F9-0032-C10E41634CCB}"/>
              </a:ext>
            </a:extLst>
          </p:cNvPr>
          <p:cNvSpPr txBox="1"/>
          <p:nvPr/>
        </p:nvSpPr>
        <p:spPr>
          <a:xfrm flipH="1">
            <a:off x="527608" y="3383306"/>
            <a:ext cx="2924249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Intrusion detection/prevention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68E9AE3-E929-B5C5-6544-08E5F8900A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2784" y="2085589"/>
            <a:ext cx="1004888" cy="1032609"/>
          </a:xfrm>
          <a:prstGeom prst="rect">
            <a:avLst/>
          </a:prstGeom>
        </p:spPr>
      </p:pic>
      <p:sp>
        <p:nvSpPr>
          <p:cNvPr id="11" name="Google Shape;1238;p45">
            <a:extLst>
              <a:ext uri="{FF2B5EF4-FFF2-40B4-BE49-F238E27FC236}">
                <a16:creationId xmlns:a16="http://schemas.microsoft.com/office/drawing/2014/main" id="{9B9F0188-782E-013C-AECA-911A998F8932}"/>
              </a:ext>
            </a:extLst>
          </p:cNvPr>
          <p:cNvSpPr txBox="1"/>
          <p:nvPr/>
        </p:nvSpPr>
        <p:spPr>
          <a:xfrm flipH="1">
            <a:off x="3443839" y="3383306"/>
            <a:ext cx="210277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Incident response plan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536AD5C-2FBD-9325-5DF6-63926805EC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8777" y="2085589"/>
            <a:ext cx="1044053" cy="1059362"/>
          </a:xfrm>
          <a:prstGeom prst="rect">
            <a:avLst/>
          </a:prstGeom>
        </p:spPr>
      </p:pic>
      <p:sp>
        <p:nvSpPr>
          <p:cNvPr id="15" name="Google Shape;1238;p45">
            <a:extLst>
              <a:ext uri="{FF2B5EF4-FFF2-40B4-BE49-F238E27FC236}">
                <a16:creationId xmlns:a16="http://schemas.microsoft.com/office/drawing/2014/main" id="{41C11C17-6B84-571E-3CF7-AA80441129F7}"/>
              </a:ext>
            </a:extLst>
          </p:cNvPr>
          <p:cNvSpPr txBox="1"/>
          <p:nvPr/>
        </p:nvSpPr>
        <p:spPr>
          <a:xfrm flipH="1">
            <a:off x="5829414" y="3383306"/>
            <a:ext cx="2102777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rPr>
              <a:t>Focus sugli errori di configurazione</a:t>
            </a:r>
            <a:endParaRPr dirty="0">
              <a:solidFill>
                <a:schemeClr val="dk1"/>
              </a:solidFill>
              <a:latin typeface="Alexandria ExtraBold"/>
              <a:ea typeface="Alexandria ExtraBold"/>
              <a:cs typeface="Alexandria ExtraBold"/>
              <a:sym typeface="Alexandri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53414858"/>
      </p:ext>
    </p:extLst>
  </p:cSld>
  <p:clrMapOvr>
    <a:masterClrMapping/>
  </p:clrMapOvr>
</p:sld>
</file>

<file path=ppt/theme/theme1.xml><?xml version="1.0" encoding="utf-8"?>
<a:theme xmlns:a="http://schemas.openxmlformats.org/drawingml/2006/main" name="Interface User Experience Meeting by Slidesgo">
  <a:themeElements>
    <a:clrScheme name="Simple Light">
      <a:dk1>
        <a:srgbClr val="333956"/>
      </a:dk1>
      <a:lt1>
        <a:srgbClr val="FCFCFC"/>
      </a:lt1>
      <a:dk2>
        <a:srgbClr val="E5F0FF"/>
      </a:dk2>
      <a:lt2>
        <a:srgbClr val="91CCFF"/>
      </a:lt2>
      <a:accent1>
        <a:srgbClr val="54AAF1"/>
      </a:accent1>
      <a:accent2>
        <a:srgbClr val="1186E9"/>
      </a:accent2>
      <a:accent3>
        <a:srgbClr val="3E64BE"/>
      </a:accent3>
      <a:accent4>
        <a:srgbClr val="304C79"/>
      </a:accent4>
      <a:accent5>
        <a:srgbClr val="FFC655"/>
      </a:accent5>
      <a:accent6>
        <a:srgbClr val="FFFFFF"/>
      </a:accent6>
      <a:hlink>
        <a:srgbClr val="3339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840</Words>
  <Application>Microsoft Office PowerPoint</Application>
  <PresentationFormat>Presentazione su schermo (16:9)</PresentationFormat>
  <Paragraphs>187</Paragraphs>
  <Slides>41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0" baseType="lpstr">
      <vt:lpstr>Calibri</vt:lpstr>
      <vt:lpstr>DM Sans</vt:lpstr>
      <vt:lpstr>Anaheim</vt:lpstr>
      <vt:lpstr>Alexandria ExtraBold</vt:lpstr>
      <vt:lpstr>Bebas Neue</vt:lpstr>
      <vt:lpstr>Abadi</vt:lpstr>
      <vt:lpstr>Urbanist</vt:lpstr>
      <vt:lpstr>Arial</vt:lpstr>
      <vt:lpstr>Interface User Experience Meeting by Slidesgo</vt:lpstr>
      <vt:lpstr>UN FRAMEWORK PER IL SECURITY ASSESSMENT DI UN’INFRASTRUTTURA GOOGLE CLOUD PLATFORM (GCP)</vt:lpstr>
      <vt:lpstr>TABELLA DEI CONTENUTI</vt:lpstr>
      <vt:lpstr>INTRODUZIONE</vt:lpstr>
      <vt:lpstr>INTRODUZIONE</vt:lpstr>
      <vt:lpstr>INTRODUZIONE</vt:lpstr>
      <vt:lpstr>INTRODUZIONE</vt:lpstr>
      <vt:lpstr>INTRODUZIONE</vt:lpstr>
      <vt:lpstr>CLOUD SECURITY: BEST PRACTICE</vt:lpstr>
      <vt:lpstr>CLOUD SECURITY: BEST PRACTICE</vt:lpstr>
      <vt:lpstr>UN FRAMEWORK PER IL SECURITY AUDIT</vt:lpstr>
      <vt:lpstr>GOOGLE CLOUD PLATFORM (GCP)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CONTROLLI IMPLEMENTATI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AMBIENTE GCP UTILIZZATO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CONCLUSIONI</vt:lpstr>
      <vt:lpstr>Presentazione standard di PowerPoint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GCP-SA</dc:title>
  <dc:creator>Francesco Giorgione</dc:creator>
  <cp:lastModifiedBy>FRANCESCO GIORGIONE</cp:lastModifiedBy>
  <cp:revision>301</cp:revision>
  <dcterms:modified xsi:type="dcterms:W3CDTF">2025-06-30T16:33:42Z</dcterms:modified>
</cp:coreProperties>
</file>